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57" r:id="rId5"/>
    <p:sldId id="260" r:id="rId6"/>
    <p:sldId id="266" r:id="rId7"/>
    <p:sldId id="278" r:id="rId8"/>
    <p:sldId id="263" r:id="rId9"/>
    <p:sldId id="262" r:id="rId10"/>
    <p:sldId id="274" r:id="rId11"/>
    <p:sldId id="275" r:id="rId12"/>
    <p:sldId id="270" r:id="rId13"/>
    <p:sldId id="271" r:id="rId14"/>
    <p:sldId id="272" r:id="rId15"/>
    <p:sldId id="264" r:id="rId16"/>
    <p:sldId id="276" r:id="rId17"/>
    <p:sldId id="277" r:id="rId18"/>
    <p:sldId id="268" r:id="rId19"/>
    <p:sldId id="273" r:id="rId20"/>
    <p:sldId id="279" r:id="rId2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52D"/>
    <a:srgbClr val="95CAEA"/>
    <a:srgbClr val="FEFDC3"/>
    <a:srgbClr val="D0C6F3"/>
    <a:srgbClr val="D6FED7"/>
    <a:srgbClr val="000000"/>
    <a:srgbClr val="F9FC8E"/>
    <a:srgbClr val="FFFFFF"/>
    <a:srgbClr val="D8D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65" autoAdjust="0"/>
    <p:restoredTop sz="94638"/>
  </p:normalViewPr>
  <p:slideViewPr>
    <p:cSldViewPr snapToGrid="0" snapToObjects="1" showGuides="1">
      <p:cViewPr varScale="1">
        <p:scale>
          <a:sx n="70" d="100"/>
          <a:sy n="70" d="100"/>
        </p:scale>
        <p:origin x="1694" y="5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EA10F-A0C4-49D0-BCA2-B0822CECB297}" type="doc">
      <dgm:prSet loTypeId="urn:microsoft.com/office/officeart/2005/8/layout/pyramid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842B519-C4A5-4D11-B4C0-D4051DE7408E}">
      <dgm:prSet phldrT="[Text]"/>
      <dgm:spPr/>
      <dgm:t>
        <a:bodyPr/>
        <a:lstStyle/>
        <a:p>
          <a:r>
            <a:rPr lang="en-IN" dirty="0"/>
            <a:t>INTRODUCTION </a:t>
          </a:r>
        </a:p>
      </dgm:t>
    </dgm:pt>
    <dgm:pt modelId="{D630C146-D77A-423E-8B24-C8893EFBD630}" type="parTrans" cxnId="{560F6934-BAD4-432D-9B40-DA2C33275782}">
      <dgm:prSet/>
      <dgm:spPr/>
      <dgm:t>
        <a:bodyPr/>
        <a:lstStyle/>
        <a:p>
          <a:endParaRPr lang="en-IN"/>
        </a:p>
      </dgm:t>
    </dgm:pt>
    <dgm:pt modelId="{6AD444B4-B8E3-42F5-93C9-E8EB53A8984B}" type="sibTrans" cxnId="{560F6934-BAD4-432D-9B40-DA2C33275782}">
      <dgm:prSet/>
      <dgm:spPr/>
      <dgm:t>
        <a:bodyPr/>
        <a:lstStyle/>
        <a:p>
          <a:endParaRPr lang="en-IN"/>
        </a:p>
      </dgm:t>
    </dgm:pt>
    <dgm:pt modelId="{960DCDD6-69E8-41D4-845B-30E670EF292B}">
      <dgm:prSet phldrT="[Text]"/>
      <dgm:spPr/>
      <dgm:t>
        <a:bodyPr/>
        <a:lstStyle/>
        <a:p>
          <a:r>
            <a:rPr lang="en-IN" dirty="0"/>
            <a:t>DATA SET</a:t>
          </a:r>
        </a:p>
      </dgm:t>
    </dgm:pt>
    <dgm:pt modelId="{1DB5679C-41B5-4402-8E96-937835E622BF}" type="parTrans" cxnId="{5160817D-C2E6-493E-A2A0-1F73B00A50B0}">
      <dgm:prSet/>
      <dgm:spPr/>
      <dgm:t>
        <a:bodyPr/>
        <a:lstStyle/>
        <a:p>
          <a:endParaRPr lang="en-IN"/>
        </a:p>
      </dgm:t>
    </dgm:pt>
    <dgm:pt modelId="{9240FD32-4F65-4ADC-BEF9-8D657C6856EA}" type="sibTrans" cxnId="{5160817D-C2E6-493E-A2A0-1F73B00A50B0}">
      <dgm:prSet/>
      <dgm:spPr/>
      <dgm:t>
        <a:bodyPr/>
        <a:lstStyle/>
        <a:p>
          <a:endParaRPr lang="en-IN"/>
        </a:p>
      </dgm:t>
    </dgm:pt>
    <dgm:pt modelId="{73110759-138B-4FE1-B307-A4D88AD70B07}">
      <dgm:prSet phldrT="[Text]"/>
      <dgm:spPr/>
      <dgm:t>
        <a:bodyPr/>
        <a:lstStyle/>
        <a:p>
          <a:r>
            <a:rPr lang="en-IN" dirty="0"/>
            <a:t>PROPOSED SYSTEM </a:t>
          </a:r>
        </a:p>
      </dgm:t>
    </dgm:pt>
    <dgm:pt modelId="{32AE795F-76A8-4657-83E2-2FA7622605C1}" type="parTrans" cxnId="{E9226E2D-699F-4751-BB4D-D2457F64B366}">
      <dgm:prSet/>
      <dgm:spPr/>
      <dgm:t>
        <a:bodyPr/>
        <a:lstStyle/>
        <a:p>
          <a:endParaRPr lang="en-IN"/>
        </a:p>
      </dgm:t>
    </dgm:pt>
    <dgm:pt modelId="{5349D9E0-371F-417A-91A2-8309336FA63A}" type="sibTrans" cxnId="{E9226E2D-699F-4751-BB4D-D2457F64B366}">
      <dgm:prSet/>
      <dgm:spPr/>
      <dgm:t>
        <a:bodyPr/>
        <a:lstStyle/>
        <a:p>
          <a:endParaRPr lang="en-IN"/>
        </a:p>
      </dgm:t>
    </dgm:pt>
    <dgm:pt modelId="{74B6A6F1-32A6-499B-8022-4495019D9164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CLASS DIAGRAM</a:t>
          </a:r>
        </a:p>
      </dgm:t>
    </dgm:pt>
    <dgm:pt modelId="{ED211F8D-A348-40E5-B231-79AFF420FBD2}" type="parTrans" cxnId="{7FD24996-9AE0-4C68-AA42-D060E0672AC9}">
      <dgm:prSet/>
      <dgm:spPr/>
      <dgm:t>
        <a:bodyPr/>
        <a:lstStyle/>
        <a:p>
          <a:endParaRPr lang="en-IN"/>
        </a:p>
      </dgm:t>
    </dgm:pt>
    <dgm:pt modelId="{BDE5BC1D-141F-48D4-9080-87F4213A040B}" type="sibTrans" cxnId="{7FD24996-9AE0-4C68-AA42-D060E0672AC9}">
      <dgm:prSet/>
      <dgm:spPr/>
      <dgm:t>
        <a:bodyPr/>
        <a:lstStyle/>
        <a:p>
          <a:endParaRPr lang="en-IN"/>
        </a:p>
      </dgm:t>
    </dgm:pt>
    <dgm:pt modelId="{5154BE74-F27B-4EDF-AE82-0E2AD8E33FE0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EXPERIMENT</a:t>
          </a:r>
        </a:p>
      </dgm:t>
    </dgm:pt>
    <dgm:pt modelId="{A34D8ED1-A675-46D3-8EF7-A66BD13F4EFA}" type="parTrans" cxnId="{F676A1C9-D433-47B2-810A-585AF7688371}">
      <dgm:prSet/>
      <dgm:spPr/>
      <dgm:t>
        <a:bodyPr/>
        <a:lstStyle/>
        <a:p>
          <a:endParaRPr lang="en-IN"/>
        </a:p>
      </dgm:t>
    </dgm:pt>
    <dgm:pt modelId="{01F9E078-D7C4-427F-97A0-E845ACA364A1}" type="sibTrans" cxnId="{F676A1C9-D433-47B2-810A-585AF7688371}">
      <dgm:prSet/>
      <dgm:spPr/>
      <dgm:t>
        <a:bodyPr/>
        <a:lstStyle/>
        <a:p>
          <a:endParaRPr lang="en-IN"/>
        </a:p>
      </dgm:t>
    </dgm:pt>
    <dgm:pt modelId="{8327BDBE-8975-4AD9-BB57-D4E5EBC3B9E1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FEATURE EXTRACTION </a:t>
          </a:r>
        </a:p>
      </dgm:t>
    </dgm:pt>
    <dgm:pt modelId="{BB20CE8F-D476-4F98-AACC-CB151ADE5A98}" type="parTrans" cxnId="{97BBF75C-0F99-4570-972D-6D5FFF3323A7}">
      <dgm:prSet/>
      <dgm:spPr/>
      <dgm:t>
        <a:bodyPr/>
        <a:lstStyle/>
        <a:p>
          <a:endParaRPr lang="en-IN"/>
        </a:p>
      </dgm:t>
    </dgm:pt>
    <dgm:pt modelId="{8EE49017-BA9F-45F8-AE73-290572334447}" type="sibTrans" cxnId="{97BBF75C-0F99-4570-972D-6D5FFF3323A7}">
      <dgm:prSet/>
      <dgm:spPr/>
      <dgm:t>
        <a:bodyPr/>
        <a:lstStyle/>
        <a:p>
          <a:endParaRPr lang="en-IN"/>
        </a:p>
      </dgm:t>
    </dgm:pt>
    <dgm:pt modelId="{39659096-066F-41C5-BB5A-7DE1C3F46B79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ML MODAL</a:t>
          </a:r>
        </a:p>
      </dgm:t>
    </dgm:pt>
    <dgm:pt modelId="{C4A76623-32AC-427C-9E9E-AAA7631AB5CC}" type="parTrans" cxnId="{718470BD-E10D-43AF-A5E3-30C38B167283}">
      <dgm:prSet/>
      <dgm:spPr/>
      <dgm:t>
        <a:bodyPr/>
        <a:lstStyle/>
        <a:p>
          <a:endParaRPr lang="en-IN"/>
        </a:p>
      </dgm:t>
    </dgm:pt>
    <dgm:pt modelId="{7FC1DDE8-CB96-4DE4-AE6C-7EA5A7CD2D16}" type="sibTrans" cxnId="{718470BD-E10D-43AF-A5E3-30C38B167283}">
      <dgm:prSet/>
      <dgm:spPr/>
      <dgm:t>
        <a:bodyPr/>
        <a:lstStyle/>
        <a:p>
          <a:endParaRPr lang="en-IN"/>
        </a:p>
      </dgm:t>
    </dgm:pt>
    <dgm:pt modelId="{B31DEECA-7DC9-4878-9B7D-BC91135598C9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RESULTS </a:t>
          </a:r>
        </a:p>
      </dgm:t>
    </dgm:pt>
    <dgm:pt modelId="{1A318F42-D89F-4449-B37A-44232F7E3A14}" type="parTrans" cxnId="{82AB2444-3FF8-47D0-9579-5FCFB98C4604}">
      <dgm:prSet/>
      <dgm:spPr/>
      <dgm:t>
        <a:bodyPr/>
        <a:lstStyle/>
        <a:p>
          <a:endParaRPr lang="en-IN"/>
        </a:p>
      </dgm:t>
    </dgm:pt>
    <dgm:pt modelId="{A0F2B7AF-1DF4-4BA9-876E-D060F24D3E87}" type="sibTrans" cxnId="{82AB2444-3FF8-47D0-9579-5FCFB98C4604}">
      <dgm:prSet/>
      <dgm:spPr/>
      <dgm:t>
        <a:bodyPr/>
        <a:lstStyle/>
        <a:p>
          <a:endParaRPr lang="en-IN"/>
        </a:p>
      </dgm:t>
    </dgm:pt>
    <dgm:pt modelId="{2E5EF6AB-3A9E-421B-825F-F25A6567DDA2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CONCLUSION AND FUTURE WORK</a:t>
          </a:r>
        </a:p>
      </dgm:t>
    </dgm:pt>
    <dgm:pt modelId="{E2CBB156-518A-452A-A09A-24D3E5ED7136}" type="parTrans" cxnId="{BBDB8A2B-47F3-4509-A62C-848E5481F1A8}">
      <dgm:prSet/>
      <dgm:spPr/>
      <dgm:t>
        <a:bodyPr/>
        <a:lstStyle/>
        <a:p>
          <a:endParaRPr lang="en-IN"/>
        </a:p>
      </dgm:t>
    </dgm:pt>
    <dgm:pt modelId="{B669BE71-5E38-432B-9EBA-A808BEEA54FD}" type="sibTrans" cxnId="{BBDB8A2B-47F3-4509-A62C-848E5481F1A8}">
      <dgm:prSet/>
      <dgm:spPr/>
      <dgm:t>
        <a:bodyPr/>
        <a:lstStyle/>
        <a:p>
          <a:endParaRPr lang="en-IN"/>
        </a:p>
      </dgm:t>
    </dgm:pt>
    <dgm:pt modelId="{082F2902-F529-46F9-AC31-697ACBD8B829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REFERENCES</a:t>
          </a:r>
        </a:p>
      </dgm:t>
    </dgm:pt>
    <dgm:pt modelId="{8572BD2F-B379-4635-9E3A-494F5D5BDAE4}" type="parTrans" cxnId="{66038F69-5981-4443-AB8D-345F70255417}">
      <dgm:prSet/>
      <dgm:spPr/>
      <dgm:t>
        <a:bodyPr/>
        <a:lstStyle/>
        <a:p>
          <a:endParaRPr lang="en-IN"/>
        </a:p>
      </dgm:t>
    </dgm:pt>
    <dgm:pt modelId="{13BE955E-88AD-423B-A0CB-2059B9E2233B}" type="sibTrans" cxnId="{66038F69-5981-4443-AB8D-345F70255417}">
      <dgm:prSet/>
      <dgm:spPr/>
      <dgm:t>
        <a:bodyPr/>
        <a:lstStyle/>
        <a:p>
          <a:endParaRPr lang="en-IN"/>
        </a:p>
      </dgm:t>
    </dgm:pt>
    <dgm:pt modelId="{C2DDE247-5F0C-4656-8A6B-3FE89443A565}">
      <dgm:prSet phldrT="[Text]"/>
      <dgm:spPr/>
      <dgm:t>
        <a:bodyPr/>
        <a:lstStyle/>
        <a:p>
          <a:r>
            <a:rPr lang="en-IN" b="0" dirty="0">
              <a:latin typeface="+mn-lt"/>
              <a:cs typeface="Times New Roman" panose="02020603050405020304" pitchFamily="18" charset="0"/>
            </a:rPr>
            <a:t>SCREENSHOTS</a:t>
          </a:r>
        </a:p>
      </dgm:t>
    </dgm:pt>
    <dgm:pt modelId="{5D099175-2280-4CB0-B807-6910096344C4}" type="parTrans" cxnId="{266AA3E4-FDF0-4608-8BD3-DC57111B716D}">
      <dgm:prSet/>
      <dgm:spPr/>
      <dgm:t>
        <a:bodyPr/>
        <a:lstStyle/>
        <a:p>
          <a:endParaRPr lang="en-IN"/>
        </a:p>
      </dgm:t>
    </dgm:pt>
    <dgm:pt modelId="{FC15892C-A8DE-4689-9073-D24CA5879088}" type="sibTrans" cxnId="{266AA3E4-FDF0-4608-8BD3-DC57111B716D}">
      <dgm:prSet/>
      <dgm:spPr/>
      <dgm:t>
        <a:bodyPr/>
        <a:lstStyle/>
        <a:p>
          <a:endParaRPr lang="en-IN"/>
        </a:p>
      </dgm:t>
    </dgm:pt>
    <dgm:pt modelId="{16C9F1EA-D0C2-4ACB-976F-885F14ABDC24}">
      <dgm:prSet phldrT="[Text]"/>
      <dgm:spPr/>
      <dgm:t>
        <a:bodyPr/>
        <a:lstStyle/>
        <a:p>
          <a:r>
            <a:rPr lang="en-IN" dirty="0"/>
            <a:t>SENTIMENTAL ANALYSIS </a:t>
          </a:r>
        </a:p>
      </dgm:t>
    </dgm:pt>
    <dgm:pt modelId="{EFE69B69-D99C-44B4-9BF6-08EF51112AE2}" type="parTrans" cxnId="{78AAAD42-F504-40F3-B5FF-7DF4A5044153}">
      <dgm:prSet/>
      <dgm:spPr/>
    </dgm:pt>
    <dgm:pt modelId="{588CB5F3-273B-4A49-B4D7-AD80212743EA}" type="sibTrans" cxnId="{78AAAD42-F504-40F3-B5FF-7DF4A5044153}">
      <dgm:prSet/>
      <dgm:spPr/>
    </dgm:pt>
    <dgm:pt modelId="{6B3C7FDD-AC5C-4DA9-93AB-A175E9D891D5}" type="pres">
      <dgm:prSet presAssocID="{942EA10F-A0C4-49D0-BCA2-B0822CECB297}" presName="compositeShape" presStyleCnt="0">
        <dgm:presLayoutVars>
          <dgm:dir/>
          <dgm:resizeHandles/>
        </dgm:presLayoutVars>
      </dgm:prSet>
      <dgm:spPr/>
    </dgm:pt>
    <dgm:pt modelId="{A1B67E98-E59A-4D00-9210-88D86887763C}" type="pres">
      <dgm:prSet presAssocID="{942EA10F-A0C4-49D0-BCA2-B0822CECB297}" presName="pyramid" presStyleLbl="node1" presStyleIdx="0" presStyleCnt="1" custLinFactNeighborX="6271" custLinFactNeighborY="-4388"/>
      <dgm:spPr/>
    </dgm:pt>
    <dgm:pt modelId="{A2B76E3E-C59F-4D2F-909F-4E95E5127DAD}" type="pres">
      <dgm:prSet presAssocID="{942EA10F-A0C4-49D0-BCA2-B0822CECB297}" presName="theList" presStyleCnt="0"/>
      <dgm:spPr/>
    </dgm:pt>
    <dgm:pt modelId="{A0FB9FA0-9FDF-435A-9EF0-0052B4AA45AA}" type="pres">
      <dgm:prSet presAssocID="{4842B519-C4A5-4D11-B4C0-D4051DE7408E}" presName="aNode" presStyleLbl="fgAcc1" presStyleIdx="0" presStyleCnt="12">
        <dgm:presLayoutVars>
          <dgm:bulletEnabled val="1"/>
        </dgm:presLayoutVars>
      </dgm:prSet>
      <dgm:spPr/>
    </dgm:pt>
    <dgm:pt modelId="{A96A1816-C84A-4C53-BFDF-845EEA1DD0C9}" type="pres">
      <dgm:prSet presAssocID="{4842B519-C4A5-4D11-B4C0-D4051DE7408E}" presName="aSpace" presStyleCnt="0"/>
      <dgm:spPr/>
    </dgm:pt>
    <dgm:pt modelId="{66DF7316-B0A6-4DDE-9BB8-F14449BBC3FC}" type="pres">
      <dgm:prSet presAssocID="{16C9F1EA-D0C2-4ACB-976F-885F14ABDC24}" presName="aNode" presStyleLbl="fgAcc1" presStyleIdx="1" presStyleCnt="12">
        <dgm:presLayoutVars>
          <dgm:bulletEnabled val="1"/>
        </dgm:presLayoutVars>
      </dgm:prSet>
      <dgm:spPr/>
    </dgm:pt>
    <dgm:pt modelId="{F30DB0DD-3BDC-49A3-A042-737228B0EE3C}" type="pres">
      <dgm:prSet presAssocID="{16C9F1EA-D0C2-4ACB-976F-885F14ABDC24}" presName="aSpace" presStyleCnt="0"/>
      <dgm:spPr/>
    </dgm:pt>
    <dgm:pt modelId="{FFEEC1B7-8E89-4BB8-84E9-CB0590054C2C}" type="pres">
      <dgm:prSet presAssocID="{73110759-138B-4FE1-B307-A4D88AD70B07}" presName="aNode" presStyleLbl="fgAcc1" presStyleIdx="2" presStyleCnt="12">
        <dgm:presLayoutVars>
          <dgm:bulletEnabled val="1"/>
        </dgm:presLayoutVars>
      </dgm:prSet>
      <dgm:spPr/>
    </dgm:pt>
    <dgm:pt modelId="{1A60F6C8-A374-4576-B9F1-CFA02D5822C1}" type="pres">
      <dgm:prSet presAssocID="{73110759-138B-4FE1-B307-A4D88AD70B07}" presName="aSpace" presStyleCnt="0"/>
      <dgm:spPr/>
    </dgm:pt>
    <dgm:pt modelId="{63D0CE92-D869-46EB-A503-B98B91BD8CD5}" type="pres">
      <dgm:prSet presAssocID="{960DCDD6-69E8-41D4-845B-30E670EF292B}" presName="aNode" presStyleLbl="fgAcc1" presStyleIdx="3" presStyleCnt="12">
        <dgm:presLayoutVars>
          <dgm:bulletEnabled val="1"/>
        </dgm:presLayoutVars>
      </dgm:prSet>
      <dgm:spPr/>
    </dgm:pt>
    <dgm:pt modelId="{4F727CE5-11C1-4590-8D8C-FBE8A41AD4CF}" type="pres">
      <dgm:prSet presAssocID="{960DCDD6-69E8-41D4-845B-30E670EF292B}" presName="aSpace" presStyleCnt="0"/>
      <dgm:spPr/>
    </dgm:pt>
    <dgm:pt modelId="{DD04FE3B-FC42-47E1-BE45-9A846D0CA6A1}" type="pres">
      <dgm:prSet presAssocID="{74B6A6F1-32A6-499B-8022-4495019D9164}" presName="aNode" presStyleLbl="fgAcc1" presStyleIdx="4" presStyleCnt="12">
        <dgm:presLayoutVars>
          <dgm:bulletEnabled val="1"/>
        </dgm:presLayoutVars>
      </dgm:prSet>
      <dgm:spPr/>
    </dgm:pt>
    <dgm:pt modelId="{E61B9CEB-223F-4A2A-A4A5-7A1EFA812457}" type="pres">
      <dgm:prSet presAssocID="{74B6A6F1-32A6-499B-8022-4495019D9164}" presName="aSpace" presStyleCnt="0"/>
      <dgm:spPr/>
    </dgm:pt>
    <dgm:pt modelId="{3209B579-87D9-441D-80E5-FCAC758B6E94}" type="pres">
      <dgm:prSet presAssocID="{5154BE74-F27B-4EDF-AE82-0E2AD8E33FE0}" presName="aNode" presStyleLbl="fgAcc1" presStyleIdx="5" presStyleCnt="12">
        <dgm:presLayoutVars>
          <dgm:bulletEnabled val="1"/>
        </dgm:presLayoutVars>
      </dgm:prSet>
      <dgm:spPr/>
    </dgm:pt>
    <dgm:pt modelId="{A20ED5F0-7DB9-44C2-A657-B50B421F056A}" type="pres">
      <dgm:prSet presAssocID="{5154BE74-F27B-4EDF-AE82-0E2AD8E33FE0}" presName="aSpace" presStyleCnt="0"/>
      <dgm:spPr/>
    </dgm:pt>
    <dgm:pt modelId="{08B5BCF3-EB4F-438A-81C4-ECD665B75021}" type="pres">
      <dgm:prSet presAssocID="{8327BDBE-8975-4AD9-BB57-D4E5EBC3B9E1}" presName="aNode" presStyleLbl="fgAcc1" presStyleIdx="6" presStyleCnt="12">
        <dgm:presLayoutVars>
          <dgm:bulletEnabled val="1"/>
        </dgm:presLayoutVars>
      </dgm:prSet>
      <dgm:spPr/>
    </dgm:pt>
    <dgm:pt modelId="{DFCF8605-EB6F-4141-B9D6-077DBC56C8E5}" type="pres">
      <dgm:prSet presAssocID="{8327BDBE-8975-4AD9-BB57-D4E5EBC3B9E1}" presName="aSpace" presStyleCnt="0"/>
      <dgm:spPr/>
    </dgm:pt>
    <dgm:pt modelId="{E98EF125-55BE-464A-B537-119C7A1B238C}" type="pres">
      <dgm:prSet presAssocID="{39659096-066F-41C5-BB5A-7DE1C3F46B79}" presName="aNode" presStyleLbl="fgAcc1" presStyleIdx="7" presStyleCnt="12">
        <dgm:presLayoutVars>
          <dgm:bulletEnabled val="1"/>
        </dgm:presLayoutVars>
      </dgm:prSet>
      <dgm:spPr/>
    </dgm:pt>
    <dgm:pt modelId="{8B6FFDB9-BACF-45C9-815A-70B225CE4663}" type="pres">
      <dgm:prSet presAssocID="{39659096-066F-41C5-BB5A-7DE1C3F46B79}" presName="aSpace" presStyleCnt="0"/>
      <dgm:spPr/>
    </dgm:pt>
    <dgm:pt modelId="{06AA77A3-C5FB-4400-8A1D-DBD02DC014B4}" type="pres">
      <dgm:prSet presAssocID="{B31DEECA-7DC9-4878-9B7D-BC91135598C9}" presName="aNode" presStyleLbl="fgAcc1" presStyleIdx="8" presStyleCnt="12">
        <dgm:presLayoutVars>
          <dgm:bulletEnabled val="1"/>
        </dgm:presLayoutVars>
      </dgm:prSet>
      <dgm:spPr/>
    </dgm:pt>
    <dgm:pt modelId="{C237FAFD-0084-4060-A5F3-61C2EC228FFF}" type="pres">
      <dgm:prSet presAssocID="{B31DEECA-7DC9-4878-9B7D-BC91135598C9}" presName="aSpace" presStyleCnt="0"/>
      <dgm:spPr/>
    </dgm:pt>
    <dgm:pt modelId="{4B78D386-BC6F-410C-A4AC-5F29828A7864}" type="pres">
      <dgm:prSet presAssocID="{C2DDE247-5F0C-4656-8A6B-3FE89443A565}" presName="aNode" presStyleLbl="fgAcc1" presStyleIdx="9" presStyleCnt="12">
        <dgm:presLayoutVars>
          <dgm:bulletEnabled val="1"/>
        </dgm:presLayoutVars>
      </dgm:prSet>
      <dgm:spPr/>
    </dgm:pt>
    <dgm:pt modelId="{02855957-50F5-48D0-AB0C-0BEA889F7082}" type="pres">
      <dgm:prSet presAssocID="{C2DDE247-5F0C-4656-8A6B-3FE89443A565}" presName="aSpace" presStyleCnt="0"/>
      <dgm:spPr/>
    </dgm:pt>
    <dgm:pt modelId="{7BB392E2-CC94-43FC-8F74-5DF34CEB4B09}" type="pres">
      <dgm:prSet presAssocID="{2E5EF6AB-3A9E-421B-825F-F25A6567DDA2}" presName="aNode" presStyleLbl="fgAcc1" presStyleIdx="10" presStyleCnt="12">
        <dgm:presLayoutVars>
          <dgm:bulletEnabled val="1"/>
        </dgm:presLayoutVars>
      </dgm:prSet>
      <dgm:spPr/>
    </dgm:pt>
    <dgm:pt modelId="{91A39531-4AD1-4BDE-BEDC-D598B62FE474}" type="pres">
      <dgm:prSet presAssocID="{2E5EF6AB-3A9E-421B-825F-F25A6567DDA2}" presName="aSpace" presStyleCnt="0"/>
      <dgm:spPr/>
    </dgm:pt>
    <dgm:pt modelId="{D2328BC4-217E-4DB8-B015-956DBA28DFE9}" type="pres">
      <dgm:prSet presAssocID="{082F2902-F529-46F9-AC31-697ACBD8B829}" presName="aNode" presStyleLbl="fgAcc1" presStyleIdx="11" presStyleCnt="12">
        <dgm:presLayoutVars>
          <dgm:bulletEnabled val="1"/>
        </dgm:presLayoutVars>
      </dgm:prSet>
      <dgm:spPr/>
    </dgm:pt>
    <dgm:pt modelId="{E349DD27-D975-48EF-AD4F-E4B0BC773C93}" type="pres">
      <dgm:prSet presAssocID="{082F2902-F529-46F9-AC31-697ACBD8B829}" presName="aSpace" presStyleCnt="0"/>
      <dgm:spPr/>
    </dgm:pt>
  </dgm:ptLst>
  <dgm:cxnLst>
    <dgm:cxn modelId="{8BD4BA12-FEC5-4785-8FF2-970E0396F649}" type="presOf" srcId="{942EA10F-A0C4-49D0-BCA2-B0822CECB297}" destId="{6B3C7FDD-AC5C-4DA9-93AB-A175E9D891D5}" srcOrd="0" destOrd="0" presId="urn:microsoft.com/office/officeart/2005/8/layout/pyramid2"/>
    <dgm:cxn modelId="{CF12551E-FADD-400B-A616-34D866F3F73F}" type="presOf" srcId="{16C9F1EA-D0C2-4ACB-976F-885F14ABDC24}" destId="{66DF7316-B0A6-4DDE-9BB8-F14449BBC3FC}" srcOrd="0" destOrd="0" presId="urn:microsoft.com/office/officeart/2005/8/layout/pyramid2"/>
    <dgm:cxn modelId="{CC1ACF21-5142-4573-8BA1-A2F6CF3FCDDD}" type="presOf" srcId="{C2DDE247-5F0C-4656-8A6B-3FE89443A565}" destId="{4B78D386-BC6F-410C-A4AC-5F29828A7864}" srcOrd="0" destOrd="0" presId="urn:microsoft.com/office/officeart/2005/8/layout/pyramid2"/>
    <dgm:cxn modelId="{B4F94024-F0AF-45E3-8D44-97C05BF3117D}" type="presOf" srcId="{B31DEECA-7DC9-4878-9B7D-BC91135598C9}" destId="{06AA77A3-C5FB-4400-8A1D-DBD02DC014B4}" srcOrd="0" destOrd="0" presId="urn:microsoft.com/office/officeart/2005/8/layout/pyramid2"/>
    <dgm:cxn modelId="{BBDB8A2B-47F3-4509-A62C-848E5481F1A8}" srcId="{942EA10F-A0C4-49D0-BCA2-B0822CECB297}" destId="{2E5EF6AB-3A9E-421B-825F-F25A6567DDA2}" srcOrd="10" destOrd="0" parTransId="{E2CBB156-518A-452A-A09A-24D3E5ED7136}" sibTransId="{B669BE71-5E38-432B-9EBA-A808BEEA54FD}"/>
    <dgm:cxn modelId="{E9226E2D-699F-4751-BB4D-D2457F64B366}" srcId="{942EA10F-A0C4-49D0-BCA2-B0822CECB297}" destId="{73110759-138B-4FE1-B307-A4D88AD70B07}" srcOrd="2" destOrd="0" parTransId="{32AE795F-76A8-4657-83E2-2FA7622605C1}" sibTransId="{5349D9E0-371F-417A-91A2-8309336FA63A}"/>
    <dgm:cxn modelId="{560F6934-BAD4-432D-9B40-DA2C33275782}" srcId="{942EA10F-A0C4-49D0-BCA2-B0822CECB297}" destId="{4842B519-C4A5-4D11-B4C0-D4051DE7408E}" srcOrd="0" destOrd="0" parTransId="{D630C146-D77A-423E-8B24-C8893EFBD630}" sibTransId="{6AD444B4-B8E3-42F5-93C9-E8EB53A8984B}"/>
    <dgm:cxn modelId="{97BBF75C-0F99-4570-972D-6D5FFF3323A7}" srcId="{942EA10F-A0C4-49D0-BCA2-B0822CECB297}" destId="{8327BDBE-8975-4AD9-BB57-D4E5EBC3B9E1}" srcOrd="6" destOrd="0" parTransId="{BB20CE8F-D476-4F98-AACC-CB151ADE5A98}" sibTransId="{8EE49017-BA9F-45F8-AE73-290572334447}"/>
    <dgm:cxn modelId="{78AAAD42-F504-40F3-B5FF-7DF4A5044153}" srcId="{942EA10F-A0C4-49D0-BCA2-B0822CECB297}" destId="{16C9F1EA-D0C2-4ACB-976F-885F14ABDC24}" srcOrd="1" destOrd="0" parTransId="{EFE69B69-D99C-44B4-9BF6-08EF51112AE2}" sibTransId="{588CB5F3-273B-4A49-B4D7-AD80212743EA}"/>
    <dgm:cxn modelId="{82AB2444-3FF8-47D0-9579-5FCFB98C4604}" srcId="{942EA10F-A0C4-49D0-BCA2-B0822CECB297}" destId="{B31DEECA-7DC9-4878-9B7D-BC91135598C9}" srcOrd="8" destOrd="0" parTransId="{1A318F42-D89F-4449-B37A-44232F7E3A14}" sibTransId="{A0F2B7AF-1DF4-4BA9-876E-D060F24D3E87}"/>
    <dgm:cxn modelId="{66038F69-5981-4443-AB8D-345F70255417}" srcId="{942EA10F-A0C4-49D0-BCA2-B0822CECB297}" destId="{082F2902-F529-46F9-AC31-697ACBD8B829}" srcOrd="11" destOrd="0" parTransId="{8572BD2F-B379-4635-9E3A-494F5D5BDAE4}" sibTransId="{13BE955E-88AD-423B-A0CB-2059B9E2233B}"/>
    <dgm:cxn modelId="{619A0C4D-D3A4-4158-9E16-A15F749C4A42}" type="presOf" srcId="{960DCDD6-69E8-41D4-845B-30E670EF292B}" destId="{63D0CE92-D869-46EB-A503-B98B91BD8CD5}" srcOrd="0" destOrd="0" presId="urn:microsoft.com/office/officeart/2005/8/layout/pyramid2"/>
    <dgm:cxn modelId="{B3BF2553-F0F5-4482-BB6E-336FAE801B62}" type="presOf" srcId="{2E5EF6AB-3A9E-421B-825F-F25A6567DDA2}" destId="{7BB392E2-CC94-43FC-8F74-5DF34CEB4B09}" srcOrd="0" destOrd="0" presId="urn:microsoft.com/office/officeart/2005/8/layout/pyramid2"/>
    <dgm:cxn modelId="{B626F455-4E18-4A16-8D9F-82093A89290D}" type="presOf" srcId="{5154BE74-F27B-4EDF-AE82-0E2AD8E33FE0}" destId="{3209B579-87D9-441D-80E5-FCAC758B6E94}" srcOrd="0" destOrd="0" presId="urn:microsoft.com/office/officeart/2005/8/layout/pyramid2"/>
    <dgm:cxn modelId="{E8FA8F7C-B5A7-42E4-8719-22DDBAD34D71}" type="presOf" srcId="{8327BDBE-8975-4AD9-BB57-D4E5EBC3B9E1}" destId="{08B5BCF3-EB4F-438A-81C4-ECD665B75021}" srcOrd="0" destOrd="0" presId="urn:microsoft.com/office/officeart/2005/8/layout/pyramid2"/>
    <dgm:cxn modelId="{5160817D-C2E6-493E-A2A0-1F73B00A50B0}" srcId="{942EA10F-A0C4-49D0-BCA2-B0822CECB297}" destId="{960DCDD6-69E8-41D4-845B-30E670EF292B}" srcOrd="3" destOrd="0" parTransId="{1DB5679C-41B5-4402-8E96-937835E622BF}" sibTransId="{9240FD32-4F65-4ADC-BEF9-8D657C6856EA}"/>
    <dgm:cxn modelId="{03D4D794-E022-408E-8953-0F2D2BF1C28F}" type="presOf" srcId="{4842B519-C4A5-4D11-B4C0-D4051DE7408E}" destId="{A0FB9FA0-9FDF-435A-9EF0-0052B4AA45AA}" srcOrd="0" destOrd="0" presId="urn:microsoft.com/office/officeart/2005/8/layout/pyramid2"/>
    <dgm:cxn modelId="{7FD24996-9AE0-4C68-AA42-D060E0672AC9}" srcId="{942EA10F-A0C4-49D0-BCA2-B0822CECB297}" destId="{74B6A6F1-32A6-499B-8022-4495019D9164}" srcOrd="4" destOrd="0" parTransId="{ED211F8D-A348-40E5-B231-79AFF420FBD2}" sibTransId="{BDE5BC1D-141F-48D4-9080-87F4213A040B}"/>
    <dgm:cxn modelId="{718470BD-E10D-43AF-A5E3-30C38B167283}" srcId="{942EA10F-A0C4-49D0-BCA2-B0822CECB297}" destId="{39659096-066F-41C5-BB5A-7DE1C3F46B79}" srcOrd="7" destOrd="0" parTransId="{C4A76623-32AC-427C-9E9E-AAA7631AB5CC}" sibTransId="{7FC1DDE8-CB96-4DE4-AE6C-7EA5A7CD2D16}"/>
    <dgm:cxn modelId="{F676A1C9-D433-47B2-810A-585AF7688371}" srcId="{942EA10F-A0C4-49D0-BCA2-B0822CECB297}" destId="{5154BE74-F27B-4EDF-AE82-0E2AD8E33FE0}" srcOrd="5" destOrd="0" parTransId="{A34D8ED1-A675-46D3-8EF7-A66BD13F4EFA}" sibTransId="{01F9E078-D7C4-427F-97A0-E845ACA364A1}"/>
    <dgm:cxn modelId="{0364A9D2-B5AA-4B51-902C-4D0991174B8F}" type="presOf" srcId="{74B6A6F1-32A6-499B-8022-4495019D9164}" destId="{DD04FE3B-FC42-47E1-BE45-9A846D0CA6A1}" srcOrd="0" destOrd="0" presId="urn:microsoft.com/office/officeart/2005/8/layout/pyramid2"/>
    <dgm:cxn modelId="{61058EE1-46FE-48FD-BB48-461FB0DF0B95}" type="presOf" srcId="{39659096-066F-41C5-BB5A-7DE1C3F46B79}" destId="{E98EF125-55BE-464A-B537-119C7A1B238C}" srcOrd="0" destOrd="0" presId="urn:microsoft.com/office/officeart/2005/8/layout/pyramid2"/>
    <dgm:cxn modelId="{266AA3E4-FDF0-4608-8BD3-DC57111B716D}" srcId="{942EA10F-A0C4-49D0-BCA2-B0822CECB297}" destId="{C2DDE247-5F0C-4656-8A6B-3FE89443A565}" srcOrd="9" destOrd="0" parTransId="{5D099175-2280-4CB0-B807-6910096344C4}" sibTransId="{FC15892C-A8DE-4689-9073-D24CA5879088}"/>
    <dgm:cxn modelId="{EB27ACE4-FD16-44E1-8D10-E68789402636}" type="presOf" srcId="{73110759-138B-4FE1-B307-A4D88AD70B07}" destId="{FFEEC1B7-8E89-4BB8-84E9-CB0590054C2C}" srcOrd="0" destOrd="0" presId="urn:microsoft.com/office/officeart/2005/8/layout/pyramid2"/>
    <dgm:cxn modelId="{703B6DFB-C348-47CF-9A4A-3F1E17CC6C99}" type="presOf" srcId="{082F2902-F529-46F9-AC31-697ACBD8B829}" destId="{D2328BC4-217E-4DB8-B015-956DBA28DFE9}" srcOrd="0" destOrd="0" presId="urn:microsoft.com/office/officeart/2005/8/layout/pyramid2"/>
    <dgm:cxn modelId="{D6380186-CD1B-478B-871F-D3DB14429E9B}" type="presParOf" srcId="{6B3C7FDD-AC5C-4DA9-93AB-A175E9D891D5}" destId="{A1B67E98-E59A-4D00-9210-88D86887763C}" srcOrd="0" destOrd="0" presId="urn:microsoft.com/office/officeart/2005/8/layout/pyramid2"/>
    <dgm:cxn modelId="{8900D5F4-9462-4F23-9F36-FDE4CC8A6BC0}" type="presParOf" srcId="{6B3C7FDD-AC5C-4DA9-93AB-A175E9D891D5}" destId="{A2B76E3E-C59F-4D2F-909F-4E95E5127DAD}" srcOrd="1" destOrd="0" presId="urn:microsoft.com/office/officeart/2005/8/layout/pyramid2"/>
    <dgm:cxn modelId="{C2C423C8-09A0-451B-9CA8-B701F2E85922}" type="presParOf" srcId="{A2B76E3E-C59F-4D2F-909F-4E95E5127DAD}" destId="{A0FB9FA0-9FDF-435A-9EF0-0052B4AA45AA}" srcOrd="0" destOrd="0" presId="urn:microsoft.com/office/officeart/2005/8/layout/pyramid2"/>
    <dgm:cxn modelId="{91EF84FF-CD1C-4E7A-A2AC-88A35FEFD15C}" type="presParOf" srcId="{A2B76E3E-C59F-4D2F-909F-4E95E5127DAD}" destId="{A96A1816-C84A-4C53-BFDF-845EEA1DD0C9}" srcOrd="1" destOrd="0" presId="urn:microsoft.com/office/officeart/2005/8/layout/pyramid2"/>
    <dgm:cxn modelId="{CFEDF60D-5E67-4CFC-8C18-C25C148A23C0}" type="presParOf" srcId="{A2B76E3E-C59F-4D2F-909F-4E95E5127DAD}" destId="{66DF7316-B0A6-4DDE-9BB8-F14449BBC3FC}" srcOrd="2" destOrd="0" presId="urn:microsoft.com/office/officeart/2005/8/layout/pyramid2"/>
    <dgm:cxn modelId="{026261F9-89AA-41ED-B8F8-F69C5B994B1E}" type="presParOf" srcId="{A2B76E3E-C59F-4D2F-909F-4E95E5127DAD}" destId="{F30DB0DD-3BDC-49A3-A042-737228B0EE3C}" srcOrd="3" destOrd="0" presId="urn:microsoft.com/office/officeart/2005/8/layout/pyramid2"/>
    <dgm:cxn modelId="{FECA2EEF-1007-4E8D-9FFD-E8C0CC9F6940}" type="presParOf" srcId="{A2B76E3E-C59F-4D2F-909F-4E95E5127DAD}" destId="{FFEEC1B7-8E89-4BB8-84E9-CB0590054C2C}" srcOrd="4" destOrd="0" presId="urn:microsoft.com/office/officeart/2005/8/layout/pyramid2"/>
    <dgm:cxn modelId="{F1B5DA61-6A16-4571-B468-077FE8E3D023}" type="presParOf" srcId="{A2B76E3E-C59F-4D2F-909F-4E95E5127DAD}" destId="{1A60F6C8-A374-4576-B9F1-CFA02D5822C1}" srcOrd="5" destOrd="0" presId="urn:microsoft.com/office/officeart/2005/8/layout/pyramid2"/>
    <dgm:cxn modelId="{F621D693-1D80-40B1-932A-7A6A36827925}" type="presParOf" srcId="{A2B76E3E-C59F-4D2F-909F-4E95E5127DAD}" destId="{63D0CE92-D869-46EB-A503-B98B91BD8CD5}" srcOrd="6" destOrd="0" presId="urn:microsoft.com/office/officeart/2005/8/layout/pyramid2"/>
    <dgm:cxn modelId="{99DFE560-D4A4-4A5F-8F22-FA8BA6DDA11F}" type="presParOf" srcId="{A2B76E3E-C59F-4D2F-909F-4E95E5127DAD}" destId="{4F727CE5-11C1-4590-8D8C-FBE8A41AD4CF}" srcOrd="7" destOrd="0" presId="urn:microsoft.com/office/officeart/2005/8/layout/pyramid2"/>
    <dgm:cxn modelId="{56E73154-C764-421E-B6A7-665C97119BF9}" type="presParOf" srcId="{A2B76E3E-C59F-4D2F-909F-4E95E5127DAD}" destId="{DD04FE3B-FC42-47E1-BE45-9A846D0CA6A1}" srcOrd="8" destOrd="0" presId="urn:microsoft.com/office/officeart/2005/8/layout/pyramid2"/>
    <dgm:cxn modelId="{46A2956C-CD48-46A6-9AA3-251F01D31D35}" type="presParOf" srcId="{A2B76E3E-C59F-4D2F-909F-4E95E5127DAD}" destId="{E61B9CEB-223F-4A2A-A4A5-7A1EFA812457}" srcOrd="9" destOrd="0" presId="urn:microsoft.com/office/officeart/2005/8/layout/pyramid2"/>
    <dgm:cxn modelId="{640F2FB3-C0AE-4A17-A01A-18F337EC8B60}" type="presParOf" srcId="{A2B76E3E-C59F-4D2F-909F-4E95E5127DAD}" destId="{3209B579-87D9-441D-80E5-FCAC758B6E94}" srcOrd="10" destOrd="0" presId="urn:microsoft.com/office/officeart/2005/8/layout/pyramid2"/>
    <dgm:cxn modelId="{BDD45F7A-06EF-4339-AE37-A705482B58A9}" type="presParOf" srcId="{A2B76E3E-C59F-4D2F-909F-4E95E5127DAD}" destId="{A20ED5F0-7DB9-44C2-A657-B50B421F056A}" srcOrd="11" destOrd="0" presId="urn:microsoft.com/office/officeart/2005/8/layout/pyramid2"/>
    <dgm:cxn modelId="{EB9FAC4D-75F2-4F01-A5AB-7A11AFBC9D98}" type="presParOf" srcId="{A2B76E3E-C59F-4D2F-909F-4E95E5127DAD}" destId="{08B5BCF3-EB4F-438A-81C4-ECD665B75021}" srcOrd="12" destOrd="0" presId="urn:microsoft.com/office/officeart/2005/8/layout/pyramid2"/>
    <dgm:cxn modelId="{989FED56-08D7-4365-94DE-06E7106A8718}" type="presParOf" srcId="{A2B76E3E-C59F-4D2F-909F-4E95E5127DAD}" destId="{DFCF8605-EB6F-4141-B9D6-077DBC56C8E5}" srcOrd="13" destOrd="0" presId="urn:microsoft.com/office/officeart/2005/8/layout/pyramid2"/>
    <dgm:cxn modelId="{917AB3FB-222B-476B-8E9F-02E9D2679E9E}" type="presParOf" srcId="{A2B76E3E-C59F-4D2F-909F-4E95E5127DAD}" destId="{E98EF125-55BE-464A-B537-119C7A1B238C}" srcOrd="14" destOrd="0" presId="urn:microsoft.com/office/officeart/2005/8/layout/pyramid2"/>
    <dgm:cxn modelId="{240A273B-E8DF-4ACD-BD72-406090AB07D2}" type="presParOf" srcId="{A2B76E3E-C59F-4D2F-909F-4E95E5127DAD}" destId="{8B6FFDB9-BACF-45C9-815A-70B225CE4663}" srcOrd="15" destOrd="0" presId="urn:microsoft.com/office/officeart/2005/8/layout/pyramid2"/>
    <dgm:cxn modelId="{1809990E-8BD3-4D97-8ABB-87E51539AF86}" type="presParOf" srcId="{A2B76E3E-C59F-4D2F-909F-4E95E5127DAD}" destId="{06AA77A3-C5FB-4400-8A1D-DBD02DC014B4}" srcOrd="16" destOrd="0" presId="urn:microsoft.com/office/officeart/2005/8/layout/pyramid2"/>
    <dgm:cxn modelId="{5E1EB5DD-EA2C-4824-A8F8-66F8FAEA2436}" type="presParOf" srcId="{A2B76E3E-C59F-4D2F-909F-4E95E5127DAD}" destId="{C237FAFD-0084-4060-A5F3-61C2EC228FFF}" srcOrd="17" destOrd="0" presId="urn:microsoft.com/office/officeart/2005/8/layout/pyramid2"/>
    <dgm:cxn modelId="{1BCD973E-FAC4-4F5D-8BAD-58B8CE79E241}" type="presParOf" srcId="{A2B76E3E-C59F-4D2F-909F-4E95E5127DAD}" destId="{4B78D386-BC6F-410C-A4AC-5F29828A7864}" srcOrd="18" destOrd="0" presId="urn:microsoft.com/office/officeart/2005/8/layout/pyramid2"/>
    <dgm:cxn modelId="{1E4F9C18-94B2-46D0-9F91-7AFD61400D6A}" type="presParOf" srcId="{A2B76E3E-C59F-4D2F-909F-4E95E5127DAD}" destId="{02855957-50F5-48D0-AB0C-0BEA889F7082}" srcOrd="19" destOrd="0" presId="urn:microsoft.com/office/officeart/2005/8/layout/pyramid2"/>
    <dgm:cxn modelId="{5F10B893-8B1E-48E0-9F29-68A996D3A1C0}" type="presParOf" srcId="{A2B76E3E-C59F-4D2F-909F-4E95E5127DAD}" destId="{7BB392E2-CC94-43FC-8F74-5DF34CEB4B09}" srcOrd="20" destOrd="0" presId="urn:microsoft.com/office/officeart/2005/8/layout/pyramid2"/>
    <dgm:cxn modelId="{5F88737A-741B-442D-B8A9-05691F4F3ACC}" type="presParOf" srcId="{A2B76E3E-C59F-4D2F-909F-4E95E5127DAD}" destId="{91A39531-4AD1-4BDE-BEDC-D598B62FE474}" srcOrd="21" destOrd="0" presId="urn:microsoft.com/office/officeart/2005/8/layout/pyramid2"/>
    <dgm:cxn modelId="{E0B3DBCF-DAFA-4AE4-A9C6-7DBE791237F4}" type="presParOf" srcId="{A2B76E3E-C59F-4D2F-909F-4E95E5127DAD}" destId="{D2328BC4-217E-4DB8-B015-956DBA28DFE9}" srcOrd="22" destOrd="0" presId="urn:microsoft.com/office/officeart/2005/8/layout/pyramid2"/>
    <dgm:cxn modelId="{69CBF4FF-7822-42C4-9439-304055B61A34}" type="presParOf" srcId="{A2B76E3E-C59F-4D2F-909F-4E95E5127DAD}" destId="{E349DD27-D975-48EF-AD4F-E4B0BC773C93}" srcOrd="2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67E98-E59A-4D00-9210-88D86887763C}">
      <dsp:nvSpPr>
        <dsp:cNvPr id="0" name=""/>
        <dsp:cNvSpPr/>
      </dsp:nvSpPr>
      <dsp:spPr>
        <a:xfrm>
          <a:off x="391910" y="0"/>
          <a:ext cx="6249575" cy="6351712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FB9FA0-9FDF-435A-9EF0-0052B4AA45AA}">
      <dsp:nvSpPr>
        <dsp:cNvPr id="0" name=""/>
        <dsp:cNvSpPr/>
      </dsp:nvSpPr>
      <dsp:spPr>
        <a:xfrm>
          <a:off x="3124787" y="638582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INTRODUCTION </a:t>
          </a:r>
        </a:p>
      </dsp:txBody>
      <dsp:txXfrm>
        <a:off x="3143137" y="656932"/>
        <a:ext cx="4025524" cy="339192"/>
      </dsp:txXfrm>
    </dsp:sp>
    <dsp:sp modelId="{66DF7316-B0A6-4DDE-9BB8-F14449BBC3FC}">
      <dsp:nvSpPr>
        <dsp:cNvPr id="0" name=""/>
        <dsp:cNvSpPr/>
      </dsp:nvSpPr>
      <dsp:spPr>
        <a:xfrm>
          <a:off x="3124787" y="1061461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SENTIMENTAL ANALYSIS </a:t>
          </a:r>
        </a:p>
      </dsp:txBody>
      <dsp:txXfrm>
        <a:off x="3143137" y="1079811"/>
        <a:ext cx="4025524" cy="339192"/>
      </dsp:txXfrm>
    </dsp:sp>
    <dsp:sp modelId="{FFEEC1B7-8E89-4BB8-84E9-CB0590054C2C}">
      <dsp:nvSpPr>
        <dsp:cNvPr id="0" name=""/>
        <dsp:cNvSpPr/>
      </dsp:nvSpPr>
      <dsp:spPr>
        <a:xfrm>
          <a:off x="3124787" y="1484340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PROPOSED SYSTEM </a:t>
          </a:r>
        </a:p>
      </dsp:txBody>
      <dsp:txXfrm>
        <a:off x="3143137" y="1502690"/>
        <a:ext cx="4025524" cy="339192"/>
      </dsp:txXfrm>
    </dsp:sp>
    <dsp:sp modelId="{63D0CE92-D869-46EB-A503-B98B91BD8CD5}">
      <dsp:nvSpPr>
        <dsp:cNvPr id="0" name=""/>
        <dsp:cNvSpPr/>
      </dsp:nvSpPr>
      <dsp:spPr>
        <a:xfrm>
          <a:off x="3124787" y="1907219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DATA SET</a:t>
          </a:r>
        </a:p>
      </dsp:txBody>
      <dsp:txXfrm>
        <a:off x="3143137" y="1925569"/>
        <a:ext cx="4025524" cy="339192"/>
      </dsp:txXfrm>
    </dsp:sp>
    <dsp:sp modelId="{DD04FE3B-FC42-47E1-BE45-9A846D0CA6A1}">
      <dsp:nvSpPr>
        <dsp:cNvPr id="0" name=""/>
        <dsp:cNvSpPr/>
      </dsp:nvSpPr>
      <dsp:spPr>
        <a:xfrm>
          <a:off x="3124787" y="2330098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CLASS DIAGRAM</a:t>
          </a:r>
        </a:p>
      </dsp:txBody>
      <dsp:txXfrm>
        <a:off x="3143137" y="2348448"/>
        <a:ext cx="4025524" cy="339192"/>
      </dsp:txXfrm>
    </dsp:sp>
    <dsp:sp modelId="{3209B579-87D9-441D-80E5-FCAC758B6E94}">
      <dsp:nvSpPr>
        <dsp:cNvPr id="0" name=""/>
        <dsp:cNvSpPr/>
      </dsp:nvSpPr>
      <dsp:spPr>
        <a:xfrm>
          <a:off x="3124787" y="2752977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EXPERIMENT</a:t>
          </a:r>
        </a:p>
      </dsp:txBody>
      <dsp:txXfrm>
        <a:off x="3143137" y="2771327"/>
        <a:ext cx="4025524" cy="339192"/>
      </dsp:txXfrm>
    </dsp:sp>
    <dsp:sp modelId="{08B5BCF3-EB4F-438A-81C4-ECD665B75021}">
      <dsp:nvSpPr>
        <dsp:cNvPr id="0" name=""/>
        <dsp:cNvSpPr/>
      </dsp:nvSpPr>
      <dsp:spPr>
        <a:xfrm>
          <a:off x="3124787" y="3175856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FEATURE EXTRACTION </a:t>
          </a:r>
        </a:p>
      </dsp:txBody>
      <dsp:txXfrm>
        <a:off x="3143137" y="3194206"/>
        <a:ext cx="4025524" cy="339192"/>
      </dsp:txXfrm>
    </dsp:sp>
    <dsp:sp modelId="{E98EF125-55BE-464A-B537-119C7A1B238C}">
      <dsp:nvSpPr>
        <dsp:cNvPr id="0" name=""/>
        <dsp:cNvSpPr/>
      </dsp:nvSpPr>
      <dsp:spPr>
        <a:xfrm>
          <a:off x="3124787" y="3598734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ML MODAL</a:t>
          </a:r>
        </a:p>
      </dsp:txBody>
      <dsp:txXfrm>
        <a:off x="3143137" y="3617084"/>
        <a:ext cx="4025524" cy="339192"/>
      </dsp:txXfrm>
    </dsp:sp>
    <dsp:sp modelId="{06AA77A3-C5FB-4400-8A1D-DBD02DC014B4}">
      <dsp:nvSpPr>
        <dsp:cNvPr id="0" name=""/>
        <dsp:cNvSpPr/>
      </dsp:nvSpPr>
      <dsp:spPr>
        <a:xfrm>
          <a:off x="3124787" y="4021613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RESULTS </a:t>
          </a:r>
        </a:p>
      </dsp:txBody>
      <dsp:txXfrm>
        <a:off x="3143137" y="4039963"/>
        <a:ext cx="4025524" cy="339192"/>
      </dsp:txXfrm>
    </dsp:sp>
    <dsp:sp modelId="{4B78D386-BC6F-410C-A4AC-5F29828A7864}">
      <dsp:nvSpPr>
        <dsp:cNvPr id="0" name=""/>
        <dsp:cNvSpPr/>
      </dsp:nvSpPr>
      <dsp:spPr>
        <a:xfrm>
          <a:off x="3124787" y="4444492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SCREENSHOTS</a:t>
          </a:r>
        </a:p>
      </dsp:txBody>
      <dsp:txXfrm>
        <a:off x="3143137" y="4462842"/>
        <a:ext cx="4025524" cy="339192"/>
      </dsp:txXfrm>
    </dsp:sp>
    <dsp:sp modelId="{7BB392E2-CC94-43FC-8F74-5DF34CEB4B09}">
      <dsp:nvSpPr>
        <dsp:cNvPr id="0" name=""/>
        <dsp:cNvSpPr/>
      </dsp:nvSpPr>
      <dsp:spPr>
        <a:xfrm>
          <a:off x="3124787" y="4867371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CONCLUSION AND FUTURE WORK</a:t>
          </a:r>
        </a:p>
      </dsp:txBody>
      <dsp:txXfrm>
        <a:off x="3143137" y="4885721"/>
        <a:ext cx="4025524" cy="339192"/>
      </dsp:txXfrm>
    </dsp:sp>
    <dsp:sp modelId="{D2328BC4-217E-4DB8-B015-956DBA28DFE9}">
      <dsp:nvSpPr>
        <dsp:cNvPr id="0" name=""/>
        <dsp:cNvSpPr/>
      </dsp:nvSpPr>
      <dsp:spPr>
        <a:xfrm>
          <a:off x="3124787" y="5290250"/>
          <a:ext cx="4062224" cy="375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+mn-lt"/>
              <a:cs typeface="Times New Roman" panose="02020603050405020304" pitchFamily="18" charset="0"/>
            </a:rPr>
            <a:t>REFERENCES</a:t>
          </a:r>
        </a:p>
      </dsp:txBody>
      <dsp:txXfrm>
        <a:off x="3143137" y="5308600"/>
        <a:ext cx="4025524" cy="33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C5D4F-3380-4BAC-A2B0-30985AF38B0D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77C8-E5DC-4324-9CBC-CD7F117029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837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rful movie theater seats.">
            <a:extLst>
              <a:ext uri="{FF2B5EF4-FFF2-40B4-BE49-F238E27FC236}">
                <a16:creationId xmlns:a16="http://schemas.microsoft.com/office/drawing/2014/main" id="{B22F1A4A-12AA-5840-9EED-01DC10F9E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31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>
                <a:solidFill>
                  <a:schemeClr val="bg1"/>
                </a:solidFill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955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10000"/>
              </a:lnSpc>
              <a:buNone/>
              <a:defRPr sz="1400">
                <a:solidFill>
                  <a:schemeClr val="bg1"/>
                </a:solidFill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631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8260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4471285"/>
            <a:ext cx="87625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7738" y="4462585"/>
            <a:ext cx="87625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cap="all" spc="-300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FA5212-DF73-AE46-A95F-80644FFB37C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AD2439-3A94-354F-B070-A9A9967E1C6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0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73A74-B63B-D34E-BDC0-608D7D82B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31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955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10000"/>
              </a:lnSpc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631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8260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44712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7738" y="44625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cap="all" spc="-3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gradFill>
            <a:gsLst>
              <a:gs pos="0">
                <a:schemeClr val="bg1"/>
              </a:gs>
              <a:gs pos="4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8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73A74-B63B-D34E-BDC0-608D7D82B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31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955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10000"/>
              </a:lnSpc>
              <a:buNone/>
              <a:defRPr sz="140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631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8260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44712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7738" y="44625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cap="all" spc="-300" baseline="0">
                <a:solidFill>
                  <a:schemeClr val="accent6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gradFill>
            <a:gsLst>
              <a:gs pos="0">
                <a:srgbClr val="FF0000"/>
              </a:gs>
              <a:gs pos="48000">
                <a:srgbClr val="C00000"/>
              </a:gs>
              <a:gs pos="100000">
                <a:srgbClr val="FF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gradFill>
            <a:gsLst>
              <a:gs pos="0">
                <a:srgbClr val="FF0000"/>
              </a:gs>
              <a:gs pos="48000">
                <a:srgbClr val="C00000"/>
              </a:gs>
              <a:gs pos="100000">
                <a:srgbClr val="FF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gradFill>
            <a:gsLst>
              <a:gs pos="0">
                <a:srgbClr val="FF0000"/>
              </a:gs>
              <a:gs pos="48000">
                <a:srgbClr val="C00000"/>
              </a:gs>
              <a:gs pos="100000">
                <a:srgbClr val="FF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0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73A74-B63B-D34E-BDC0-608D7D82B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31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8955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10000"/>
              </a:lnSpc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631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8260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44712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7738" y="44625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b="1" cap="all" spc="-300" baseline="0">
                <a:solidFill>
                  <a:srgbClr val="00B050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gradFill flip="none" rotWithShape="1">
            <a:gsLst>
              <a:gs pos="0">
                <a:srgbClr val="92D050"/>
              </a:gs>
              <a:gs pos="48000">
                <a:srgbClr val="00B050"/>
              </a:gs>
              <a:gs pos="100000">
                <a:srgbClr val="92D050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gradFill flip="none" rotWithShape="1">
            <a:gsLst>
              <a:gs pos="0">
                <a:srgbClr val="92D050"/>
              </a:gs>
              <a:gs pos="48000">
                <a:srgbClr val="00B050"/>
              </a:gs>
              <a:gs pos="100000">
                <a:srgbClr val="92D050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gradFill flip="none" rotWithShape="1">
            <a:gsLst>
              <a:gs pos="0">
                <a:srgbClr val="92D050"/>
              </a:gs>
              <a:gs pos="48000">
                <a:srgbClr val="00B050"/>
              </a:gs>
              <a:gs pos="100000">
                <a:srgbClr val="92D050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2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CD3BD-AC0C-1B4B-A799-5A79F8F01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631" y="2984500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786" y="5270658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631" y="2544763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="1" spc="3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091" y="4830921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b="1" spc="3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447128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7631" y="6730005"/>
            <a:ext cx="8762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b="1" cap="all" spc="-300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4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4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gradFill flip="none" rotWithShape="1">
            <a:gsLst>
              <a:gs pos="0">
                <a:schemeClr val="accent3"/>
              </a:gs>
              <a:gs pos="48000">
                <a:schemeClr val="accent4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0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4A6CB-7A49-374A-BE96-A9A894A63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B3D8A5-E190-9C45-98DF-F8E7B7360A19}"/>
              </a:ext>
            </a:extLst>
          </p:cNvPr>
          <p:cNvSpPr/>
          <p:nvPr userDrawn="1"/>
        </p:nvSpPr>
        <p:spPr>
          <a:xfrm>
            <a:off x="0" y="-1"/>
            <a:ext cx="7772400" cy="4953761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accent1">
                  <a:alpha val="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C4E63-F6A3-1F47-B8D8-46785B7C3EB5}"/>
              </a:ext>
            </a:extLst>
          </p:cNvPr>
          <p:cNvSpPr/>
          <p:nvPr userDrawn="1"/>
        </p:nvSpPr>
        <p:spPr>
          <a:xfrm>
            <a:off x="683091" y="2416629"/>
            <a:ext cx="2843880" cy="5015934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1934" y="3131460"/>
            <a:ext cx="2616200" cy="12969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089" y="5737601"/>
            <a:ext cx="2616200" cy="12969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1934" y="2691723"/>
            <a:ext cx="2615737" cy="396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spc="3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394" y="5297864"/>
            <a:ext cx="2615737" cy="3965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 spc="3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801934" y="4618245"/>
            <a:ext cx="8762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801934" y="7088460"/>
            <a:ext cx="8762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anchor="ctr"/>
          <a:lstStyle>
            <a:lvl1pPr>
              <a:defRPr lang="en-US" sz="8800" b="1" cap="all" spc="-3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985DDCC-5C48-0644-8A89-F1327A54F38F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FC7B067-FC9E-9246-8377-AA08CCE99F3C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0846F4F-212E-3344-94AC-628354E28E6C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6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D7C04-7FE2-6643-8AC9-273F930A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68" t="4421" r="35653" b="36312"/>
          <a:stretch/>
        </p:blipFill>
        <p:spPr>
          <a:xfrm>
            <a:off x="0" y="-1"/>
            <a:ext cx="7772400" cy="10058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B3D8A5-E190-9C45-98DF-F8E7B7360A19}"/>
              </a:ext>
            </a:extLst>
          </p:cNvPr>
          <p:cNvSpPr/>
          <p:nvPr userDrawn="1"/>
        </p:nvSpPr>
        <p:spPr>
          <a:xfrm>
            <a:off x="0" y="0"/>
            <a:ext cx="7772400" cy="6197803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chemeClr val="accent1">
                  <a:alpha val="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0632F9-D875-1548-A32C-5495F70B9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3091" y="2598613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1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l">
              <a:buNone/>
              <a:defRPr sz="1400">
                <a:solidFill>
                  <a:schemeClr val="bg1"/>
                </a:solidFill>
              </a:defRPr>
            </a:lvl2pPr>
            <a:lvl3pPr marL="777240" indent="0" algn="l">
              <a:buNone/>
              <a:defRPr sz="1400">
                <a:solidFill>
                  <a:schemeClr val="bg1"/>
                </a:solidFill>
              </a:defRPr>
            </a:lvl3pPr>
            <a:lvl4pPr marL="1165860" indent="0" algn="l">
              <a:buNone/>
              <a:defRPr sz="1400">
                <a:solidFill>
                  <a:schemeClr val="bg1"/>
                </a:solidFill>
              </a:defRPr>
            </a:lvl4pPr>
            <a:lvl5pPr marL="1554480" indent="0" algn="l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FEC49B-1D7D-4A4B-B52D-6669BEA8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71" y="2598291"/>
            <a:ext cx="2616200" cy="129698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1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 algn="r">
              <a:buNone/>
              <a:defRPr sz="1400">
                <a:solidFill>
                  <a:schemeClr val="bg1"/>
                </a:solidFill>
              </a:defRPr>
            </a:lvl2pPr>
            <a:lvl3pPr marL="777240" indent="0" algn="r">
              <a:buNone/>
              <a:defRPr sz="1400">
                <a:solidFill>
                  <a:schemeClr val="bg1"/>
                </a:solidFill>
              </a:defRPr>
            </a:lvl3pPr>
            <a:lvl4pPr marL="1165860" indent="0" algn="r">
              <a:buNone/>
              <a:defRPr sz="1400">
                <a:solidFill>
                  <a:schemeClr val="bg1"/>
                </a:solidFill>
              </a:defRPr>
            </a:lvl4pPr>
            <a:lvl5pPr marL="1554480" indent="0" algn="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7E6C5EF-8E79-BD42-A6E9-8485E24B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091" y="2158876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="1" spc="3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3F16360-7742-3D4A-B4CB-9C2F409FF5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276" y="2158554"/>
            <a:ext cx="2615737" cy="39655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b="1" spc="3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FEATURE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03DCEE-93A1-3F49-86E3-A4E156A847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4085398"/>
            <a:ext cx="8762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C7313-AFB0-3F48-9C9F-78143D4EC803}"/>
              </a:ext>
            </a:extLst>
          </p:cNvPr>
          <p:cNvCxnSpPr>
            <a:cxnSpLocks/>
          </p:cNvCxnSpPr>
          <p:nvPr userDrawn="1"/>
        </p:nvCxnSpPr>
        <p:spPr>
          <a:xfrm flipH="1">
            <a:off x="6310754" y="4161047"/>
            <a:ext cx="8762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57FB027-A4E3-CF4D-848E-61232D3B0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925" y="9524683"/>
            <a:ext cx="4146550" cy="3965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93F1-3E11-B945-A0CA-23F4E9D860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631" y="506304"/>
            <a:ext cx="6499382" cy="34290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88620" indent="0">
              <a:buNone/>
              <a:defRPr sz="1800">
                <a:solidFill>
                  <a:schemeClr val="bg1"/>
                </a:solidFill>
              </a:defRPr>
            </a:lvl2pPr>
            <a:lvl3pPr marL="777240" indent="0">
              <a:buNone/>
              <a:defRPr sz="1400">
                <a:solidFill>
                  <a:schemeClr val="bg1"/>
                </a:solidFill>
              </a:defRPr>
            </a:lvl3pPr>
            <a:lvl4pPr marL="1165860" indent="0">
              <a:buNone/>
              <a:defRPr sz="1200">
                <a:solidFill>
                  <a:schemeClr val="bg1"/>
                </a:solidFill>
              </a:defRPr>
            </a:lvl4pPr>
            <a:lvl5pPr marL="155448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JANUARY [YEAR]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F2B103-6E5A-4863-8C3B-B72FD1210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31" y="963487"/>
            <a:ext cx="6499382" cy="792162"/>
          </a:xfrm>
          <a:prstGeom prst="rect">
            <a:avLst/>
          </a:prstGeom>
        </p:spPr>
        <p:txBody>
          <a:bodyPr lIns="0" rIns="0" anchor="ctr"/>
          <a:lstStyle>
            <a:lvl1pPr>
              <a:defRPr lang="en-US" sz="8800" b="1" cap="all" spc="-3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5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FA83F-F08D-E64E-A6CE-BD0D7043BB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B4036F-B8B2-A14C-AD32-DCABB2A7DA5D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90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2">
            <a:extLst>
              <a:ext uri="{FF2B5EF4-FFF2-40B4-BE49-F238E27FC236}">
                <a16:creationId xmlns:a16="http://schemas.microsoft.com/office/drawing/2014/main" id="{91EA9682-4FEE-434B-9BF8-FC7FFE538091}"/>
              </a:ext>
            </a:extLst>
          </p:cNvPr>
          <p:cNvSpPr txBox="1">
            <a:spLocks/>
          </p:cNvSpPr>
          <p:nvPr userDrawn="1"/>
        </p:nvSpPr>
        <p:spPr>
          <a:xfrm>
            <a:off x="292785" y="200234"/>
            <a:ext cx="7136718" cy="1438066"/>
          </a:xfrm>
          <a:prstGeom prst="rect">
            <a:avLst/>
          </a:prstGeom>
        </p:spPr>
        <p:txBody>
          <a:bodyPr anchor="b"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8800" spc="600" dirty="0">
              <a:solidFill>
                <a:schemeClr val="bg1"/>
              </a:solidFill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DA818EFC-2E47-7D41-839D-585E266C6032}"/>
              </a:ext>
            </a:extLst>
          </p:cNvPr>
          <p:cNvSpPr/>
          <p:nvPr userDrawn="1"/>
        </p:nvSpPr>
        <p:spPr>
          <a:xfrm flipH="1">
            <a:off x="5903768" y="8189768"/>
            <a:ext cx="1868632" cy="186863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E34BC314-6499-634E-91F1-15087B08AD89}"/>
              </a:ext>
            </a:extLst>
          </p:cNvPr>
          <p:cNvSpPr/>
          <p:nvPr userDrawn="1"/>
        </p:nvSpPr>
        <p:spPr>
          <a:xfrm flipH="1">
            <a:off x="6495011" y="8763000"/>
            <a:ext cx="1295400" cy="1295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227FDEC3-7C24-6F4E-83BA-BCB735BA295F}"/>
              </a:ext>
            </a:extLst>
          </p:cNvPr>
          <p:cNvSpPr/>
          <p:nvPr userDrawn="1"/>
        </p:nvSpPr>
        <p:spPr>
          <a:xfrm flipH="1">
            <a:off x="7100714" y="9365153"/>
            <a:ext cx="693247" cy="69324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F836DB-87CD-6E42-B0AD-B4E69F13E95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661156"/>
            <a:ext cx="450951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5D4F07-3C9D-9944-A4B7-C894C240BD9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3091" y="2014468"/>
            <a:ext cx="640621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4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4E7CDFD-7790-A640-9ACB-9D9F14E11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406" y="4528751"/>
            <a:ext cx="2615737" cy="1296988"/>
          </a:xfrm>
        </p:spPr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SONA  ROY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REGNO:210021093990      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7F62D6-4966-064C-9DBA-65E5B2A74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464" y="3915123"/>
            <a:ext cx="2615737" cy="396557"/>
          </a:xfrm>
        </p:spPr>
        <p:txBody>
          <a:bodyPr/>
          <a:lstStyle/>
          <a:p>
            <a:r>
              <a:rPr lang="en-US" dirty="0"/>
              <a:t>PRESENTED BY 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9171DEF7-A61D-CC4C-A663-F3A746DA9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37209"/>
            <a:ext cx="4146550" cy="396557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3144A03-4F69-4BAE-B210-2CAB9F69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6858E-DCBA-C83E-52D6-21BD2678272A}"/>
              </a:ext>
            </a:extLst>
          </p:cNvPr>
          <p:cNvSpPr txBox="1"/>
          <p:nvPr/>
        </p:nvSpPr>
        <p:spPr>
          <a:xfrm>
            <a:off x="125260" y="3882570"/>
            <a:ext cx="269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</a:rPr>
              <a:t>PROJECT GUDE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7B350-68D8-4864-FCAF-A2E35E9469AF}"/>
              </a:ext>
            </a:extLst>
          </p:cNvPr>
          <p:cNvSpPr txBox="1"/>
          <p:nvPr/>
        </p:nvSpPr>
        <p:spPr>
          <a:xfrm>
            <a:off x="201256" y="4577080"/>
            <a:ext cx="4000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AKHILJITH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Department of Computer Applications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7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0BC6-B93A-8101-EE4E-63F5B9B8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D44AF7-D053-0389-BECF-6A171605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31" y="963487"/>
            <a:ext cx="6660226" cy="792162"/>
          </a:xfrm>
        </p:spPr>
        <p:txBody>
          <a:bodyPr/>
          <a:lstStyle/>
          <a:p>
            <a:pPr lvl="0"/>
            <a:r>
              <a:rPr lang="en-IN" sz="9600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MODAL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199A14F0-B305-8F22-29D3-AE93E01999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MOVIES REVIEW </a:t>
            </a:r>
            <a:r>
              <a:rPr lang="en-IN" sz="1200" dirty="0">
                <a:solidFill>
                  <a:schemeClr val="bg2">
                    <a:lumMod val="10000"/>
                  </a:schemeClr>
                </a:solidFill>
              </a:rPr>
              <a:t>SYSTEM 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EECD5-E356-237F-AEB9-F9A707D57437}"/>
              </a:ext>
            </a:extLst>
          </p:cNvPr>
          <p:cNvSpPr/>
          <p:nvPr/>
        </p:nvSpPr>
        <p:spPr>
          <a:xfrm>
            <a:off x="393538" y="2615877"/>
            <a:ext cx="7095281" cy="6609145"/>
          </a:xfrm>
          <a:prstGeom prst="rect">
            <a:avLst/>
          </a:prstGeom>
          <a:solidFill>
            <a:srgbClr val="FEFD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A6E12-CC7A-7422-9233-F5630613AF85}"/>
              </a:ext>
            </a:extLst>
          </p:cNvPr>
          <p:cNvSpPr txBox="1"/>
          <p:nvPr/>
        </p:nvSpPr>
        <p:spPr>
          <a:xfrm>
            <a:off x="859971" y="2960914"/>
            <a:ext cx="5823858" cy="508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spcBef>
                <a:spcPts val="6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41935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Naive</a:t>
            </a:r>
            <a:r>
              <a:rPr lang="en-US" sz="1800" b="1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</a:t>
            </a:r>
            <a:r>
              <a:rPr lang="en-US" sz="18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algorithm: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27355" marR="30353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Naive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intuitive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</a:t>
            </a:r>
            <a:r>
              <a:rPr lang="en-US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8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uses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probabilities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attribute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belonging</a:t>
            </a: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each class to make a prediction. It is the supervised learning approach you would come up with if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wanted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predictive</a:t>
            </a:r>
            <a:r>
              <a:rPr lang="en-US" sz="1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probabilistically.</a:t>
            </a:r>
          </a:p>
          <a:p>
            <a:pPr marL="713105" marR="30353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Gaussian</a:t>
            </a:r>
            <a:r>
              <a:rPr lang="en-US" sz="1800" b="1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Naive</a:t>
            </a:r>
            <a:r>
              <a:rPr lang="en-US" sz="1800" b="1" spc="3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3105" marR="30353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Ø"/>
            </a:pP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Multinomial</a:t>
            </a:r>
            <a:r>
              <a:rPr lang="en-US" sz="1800" b="1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Naive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3105" marR="30353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Ø"/>
            </a:pP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Bernoulli</a:t>
            </a:r>
            <a:r>
              <a:rPr lang="en-US" sz="1800" b="1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Naive</a:t>
            </a:r>
            <a:r>
              <a:rPr lang="en-US" sz="1800" b="1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Bayes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27355" marR="30353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352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3C3F-5240-94B4-9753-B8EC4033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60FB46-6B66-4BBE-CCA9-F02C5038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02" y="986015"/>
            <a:ext cx="6499382" cy="792162"/>
          </a:xfrm>
        </p:spPr>
        <p:txBody>
          <a:bodyPr/>
          <a:lstStyle/>
          <a:p>
            <a:pPr lvl="0"/>
            <a:r>
              <a:rPr lang="en-IN" sz="9600" b="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5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3743AD8-5457-F82E-AF0A-9381F981A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45E95-21A9-747E-19B0-5C377DFE4245}"/>
              </a:ext>
            </a:extLst>
          </p:cNvPr>
          <p:cNvSpPr/>
          <p:nvPr/>
        </p:nvSpPr>
        <p:spPr>
          <a:xfrm>
            <a:off x="387753" y="2280213"/>
            <a:ext cx="6996896" cy="6447098"/>
          </a:xfrm>
          <a:prstGeom prst="rect">
            <a:avLst/>
          </a:prstGeom>
          <a:solidFill>
            <a:srgbClr val="95CA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A8B1E-08A4-A173-F7BA-1464EAE3508B}"/>
              </a:ext>
            </a:extLst>
          </p:cNvPr>
          <p:cNvSpPr txBox="1"/>
          <p:nvPr/>
        </p:nvSpPr>
        <p:spPr>
          <a:xfrm>
            <a:off x="491255" y="2528381"/>
            <a:ext cx="6630876" cy="608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5F1572-7BFE-D1D8-F3F6-B40AF05C4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57761"/>
              </p:ext>
            </p:extLst>
          </p:nvPr>
        </p:nvGraphicFramePr>
        <p:xfrm>
          <a:off x="557002" y="2575866"/>
          <a:ext cx="4739005" cy="119443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561590">
                  <a:extLst>
                    <a:ext uri="{9D8B030D-6E8A-4147-A177-3AD203B41FA5}">
                      <a16:colId xmlns:a16="http://schemas.microsoft.com/office/drawing/2014/main" val="2383044042"/>
                    </a:ext>
                  </a:extLst>
                </a:gridCol>
                <a:gridCol w="2177415">
                  <a:extLst>
                    <a:ext uri="{9D8B030D-6E8A-4147-A177-3AD203B41FA5}">
                      <a16:colId xmlns:a16="http://schemas.microsoft.com/office/drawing/2014/main" val="4102470333"/>
                    </a:ext>
                  </a:extLst>
                </a:gridCol>
              </a:tblGrid>
              <a:tr h="243205">
                <a:tc>
                  <a:txBody>
                    <a:bodyPr/>
                    <a:lstStyle/>
                    <a:p>
                      <a:pPr marL="779145" marR="767080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 marR="544195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200" spc="-5">
                          <a:effectLst/>
                        </a:rPr>
                        <a:t>Accuracy</a:t>
                      </a:r>
                      <a:r>
                        <a:rPr lang="en-US" sz="1200" spc="-70">
                          <a:effectLst/>
                        </a:rPr>
                        <a:t> </a:t>
                      </a:r>
                      <a:r>
                        <a:rPr lang="en-US" sz="1200" spc="-5">
                          <a:effectLst/>
                        </a:rPr>
                        <a:t>values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4459062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776605" marR="775970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9275" marR="54419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0.8016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241247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marL="779145" marR="775970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MultinomialNB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9275" marR="544195" algn="ctr">
                        <a:lnSpc>
                          <a:spcPts val="13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0.8437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65934030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marL="779145" marR="77533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BernoulliNB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9275" marR="544195"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0.8429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106537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6D7553-4434-E709-42AF-1270920DF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33999"/>
              </p:ext>
            </p:extLst>
          </p:nvPr>
        </p:nvGraphicFramePr>
        <p:xfrm>
          <a:off x="2444115" y="3875661"/>
          <a:ext cx="4522742" cy="91840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{616DA210-FB5B-4158-B5E0-FEB733F419BA}</a:tableStyleId>
              </a:tblPr>
              <a:tblGrid>
                <a:gridCol w="2460540">
                  <a:extLst>
                    <a:ext uri="{9D8B030D-6E8A-4147-A177-3AD203B41FA5}">
                      <a16:colId xmlns:a16="http://schemas.microsoft.com/office/drawing/2014/main" val="2748779595"/>
                    </a:ext>
                  </a:extLst>
                </a:gridCol>
                <a:gridCol w="2062202">
                  <a:extLst>
                    <a:ext uri="{9D8B030D-6E8A-4147-A177-3AD203B41FA5}">
                      <a16:colId xmlns:a16="http://schemas.microsoft.com/office/drawing/2014/main" val="223848742"/>
                    </a:ext>
                  </a:extLst>
                </a:gridCol>
              </a:tblGrid>
              <a:tr h="210495">
                <a:tc>
                  <a:txBody>
                    <a:bodyPr/>
                    <a:lstStyle/>
                    <a:p>
                      <a:pPr marL="572135" marR="56261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Name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995" marR="2120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Precision</a:t>
                      </a:r>
                      <a:r>
                        <a:rPr lang="en-US" sz="1200" b="0" spc="85">
                          <a:effectLst/>
                        </a:rPr>
                        <a:t> </a:t>
                      </a:r>
                      <a:r>
                        <a:rPr lang="en-US" sz="1200" b="0">
                          <a:effectLst/>
                        </a:rPr>
                        <a:t>scores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2047382"/>
                  </a:ext>
                </a:extLst>
              </a:tr>
              <a:tr h="209738">
                <a:tc>
                  <a:txBody>
                    <a:bodyPr/>
                    <a:lstStyle/>
                    <a:p>
                      <a:pPr marL="571500" marR="57150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GaussianNB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 marR="2120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0.8024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24497809"/>
                  </a:ext>
                </a:extLst>
              </a:tr>
              <a:tr h="287681">
                <a:tc>
                  <a:txBody>
                    <a:bodyPr/>
                    <a:lstStyle/>
                    <a:p>
                      <a:pPr marL="572135" marR="57150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MultinomialN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 marR="2120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0.8369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59183760"/>
                  </a:ext>
                </a:extLst>
              </a:tr>
              <a:tr h="210495">
                <a:tc>
                  <a:txBody>
                    <a:bodyPr/>
                    <a:lstStyle/>
                    <a:p>
                      <a:pPr marL="572135" marR="57150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BernoulliNB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0980" marR="20891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0.8427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25647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8236611-60F5-FC52-1F53-A179969F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57455"/>
              </p:ext>
            </p:extLst>
          </p:nvPr>
        </p:nvGraphicFramePr>
        <p:xfrm>
          <a:off x="650269" y="5158280"/>
          <a:ext cx="5609017" cy="146023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{616DA210-FB5B-4158-B5E0-FEB733F419BA}</a:tableStyleId>
              </a:tblPr>
              <a:tblGrid>
                <a:gridCol w="3290439">
                  <a:extLst>
                    <a:ext uri="{9D8B030D-6E8A-4147-A177-3AD203B41FA5}">
                      <a16:colId xmlns:a16="http://schemas.microsoft.com/office/drawing/2014/main" val="52652517"/>
                    </a:ext>
                  </a:extLst>
                </a:gridCol>
                <a:gridCol w="2318578">
                  <a:extLst>
                    <a:ext uri="{9D8B030D-6E8A-4147-A177-3AD203B41FA5}">
                      <a16:colId xmlns:a16="http://schemas.microsoft.com/office/drawing/2014/main" val="1116907851"/>
                    </a:ext>
                  </a:extLst>
                </a:gridCol>
              </a:tblGrid>
              <a:tr h="300063">
                <a:tc>
                  <a:txBody>
                    <a:bodyPr/>
                    <a:lstStyle/>
                    <a:p>
                      <a:pPr marL="779145" marR="77025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790" marR="2101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Recall</a:t>
                      </a:r>
                      <a:r>
                        <a:rPr lang="en-US" sz="1200" spc="-75">
                          <a:effectLst/>
                        </a:rPr>
                        <a:t> </a:t>
                      </a:r>
                      <a:r>
                        <a:rPr lang="en-US" sz="1200" spc="-10">
                          <a:effectLst/>
                        </a:rPr>
                        <a:t>values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24683654"/>
                  </a:ext>
                </a:extLst>
              </a:tr>
              <a:tr h="295730">
                <a:tc>
                  <a:txBody>
                    <a:bodyPr/>
                    <a:lstStyle/>
                    <a:p>
                      <a:pPr marL="776605" marR="773430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GaussianNB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 marR="210185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0.8352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58788791"/>
                  </a:ext>
                </a:extLst>
              </a:tr>
              <a:tr h="563296">
                <a:tc>
                  <a:txBody>
                    <a:bodyPr/>
                    <a:lstStyle/>
                    <a:p>
                      <a:pPr marL="779145" marR="77343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MultinomialNB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 marR="2101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0.8560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95009975"/>
                  </a:ext>
                </a:extLst>
              </a:tr>
              <a:tr h="301146">
                <a:tc>
                  <a:txBody>
                    <a:bodyPr/>
                    <a:lstStyle/>
                    <a:p>
                      <a:pPr marL="773430" marR="77343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BernoulliNB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 marR="21018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0.8456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754822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3AFD41-34E5-40C3-DC0C-B60A82F23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759958"/>
              </p:ext>
            </p:extLst>
          </p:nvPr>
        </p:nvGraphicFramePr>
        <p:xfrm>
          <a:off x="1675447" y="6875848"/>
          <a:ext cx="4953953" cy="15388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{616DA210-FB5B-4158-B5E0-FEB733F419BA}</a:tableStyleId>
              </a:tblPr>
              <a:tblGrid>
                <a:gridCol w="3232200">
                  <a:extLst>
                    <a:ext uri="{9D8B030D-6E8A-4147-A177-3AD203B41FA5}">
                      <a16:colId xmlns:a16="http://schemas.microsoft.com/office/drawing/2014/main" val="2103816165"/>
                    </a:ext>
                  </a:extLst>
                </a:gridCol>
                <a:gridCol w="1721753">
                  <a:extLst>
                    <a:ext uri="{9D8B030D-6E8A-4147-A177-3AD203B41FA5}">
                      <a16:colId xmlns:a16="http://schemas.microsoft.com/office/drawing/2014/main" val="510169867"/>
                    </a:ext>
                  </a:extLst>
                </a:gridCol>
              </a:tblGrid>
              <a:tr h="311874">
                <a:tc>
                  <a:txBody>
                    <a:bodyPr/>
                    <a:lstStyle/>
                    <a:p>
                      <a:pPr marL="941070" marR="929005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 marR="70485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r>
                        <a:rPr lang="en-US" sz="1200" spc="20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scores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4281572"/>
                  </a:ext>
                </a:extLst>
              </a:tr>
              <a:tr h="316444">
                <a:tc>
                  <a:txBody>
                    <a:bodyPr/>
                    <a:lstStyle/>
                    <a:p>
                      <a:pPr marL="938530" marR="93789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GaussianNB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7874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0.8029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3850392"/>
                  </a:ext>
                </a:extLst>
              </a:tr>
              <a:tr h="594046">
                <a:tc>
                  <a:txBody>
                    <a:bodyPr/>
                    <a:lstStyle/>
                    <a:p>
                      <a:pPr marL="941070" marR="937895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MultinomialNB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 marR="75565" algn="ctr">
                        <a:lnSpc>
                          <a:spcPts val="1265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0.8463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97297488"/>
                  </a:ext>
                </a:extLst>
              </a:tr>
              <a:tr h="316444">
                <a:tc>
                  <a:txBody>
                    <a:bodyPr/>
                    <a:lstStyle/>
                    <a:p>
                      <a:pPr marL="941070" marR="93726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BernoulliNB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 marR="75565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0.8441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4241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6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95014-15EA-FA44-A689-47F0DDB88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097" y="9524683"/>
            <a:ext cx="4146550" cy="396557"/>
          </a:xfrm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</a:rPr>
              <a:t>MOVIES REVIEW </a:t>
            </a:r>
            <a:r>
              <a:rPr lang="en-IN" sz="1600" dirty="0">
                <a:solidFill>
                  <a:srgbClr val="FFFF00"/>
                </a:solidFill>
              </a:rPr>
              <a:t>SYSTEM </a:t>
            </a:r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8DA4F-1E99-EAC0-8562-DA10CC053F32}"/>
              </a:ext>
            </a:extLst>
          </p:cNvPr>
          <p:cNvSpPr txBox="1"/>
          <p:nvPr/>
        </p:nvSpPr>
        <p:spPr>
          <a:xfrm>
            <a:off x="544010" y="737108"/>
            <a:ext cx="6979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7200" b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CD2F3-AD6D-9024-30FA-12C00105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1825311"/>
            <a:ext cx="6979534" cy="80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7A88C-653E-1364-48D5-B8EB68C9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D4A808-59D5-0BAF-C9E4-E004615C7F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097" y="9524683"/>
            <a:ext cx="4146550" cy="396557"/>
          </a:xfrm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</a:rPr>
              <a:t>MOVIES REVIEW </a:t>
            </a:r>
            <a:r>
              <a:rPr lang="en-IN" sz="1600" dirty="0">
                <a:solidFill>
                  <a:srgbClr val="FFFF00"/>
                </a:solidFill>
              </a:rPr>
              <a:t>SYSTEM </a:t>
            </a:r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AFF1-A600-ECD1-9081-EFD7EAD70302}"/>
              </a:ext>
            </a:extLst>
          </p:cNvPr>
          <p:cNvSpPr txBox="1"/>
          <p:nvPr/>
        </p:nvSpPr>
        <p:spPr>
          <a:xfrm>
            <a:off x="544010" y="737108"/>
            <a:ext cx="6979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7200" b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E4275-E788-1AF1-D1FF-65B69A7C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" y="1937438"/>
            <a:ext cx="6662333" cy="77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D624B-6120-F44F-9DF9-E3DA65DD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113A9B-3795-72E0-2983-F12C5F82F2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097" y="9524683"/>
            <a:ext cx="4146550" cy="396557"/>
          </a:xfrm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</a:rPr>
              <a:t>MOVIES REVIEW </a:t>
            </a:r>
            <a:r>
              <a:rPr lang="en-IN" sz="1600" dirty="0">
                <a:solidFill>
                  <a:srgbClr val="FFFF00"/>
                </a:solidFill>
              </a:rPr>
              <a:t>SYSTEM </a:t>
            </a:r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3230B-5AE8-47E2-6E85-AE4BD37730ED}"/>
              </a:ext>
            </a:extLst>
          </p:cNvPr>
          <p:cNvSpPr txBox="1"/>
          <p:nvPr/>
        </p:nvSpPr>
        <p:spPr>
          <a:xfrm>
            <a:off x="544010" y="737108"/>
            <a:ext cx="6979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7200" b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2" name="image25.jpeg">
            <a:extLst>
              <a:ext uri="{FF2B5EF4-FFF2-40B4-BE49-F238E27FC236}">
                <a16:creationId xmlns:a16="http://schemas.microsoft.com/office/drawing/2014/main" id="{0BE0206E-8DFE-E4C7-A47B-C5D0BB9F4B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010" y="2209800"/>
            <a:ext cx="6803847" cy="7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E0AF-576C-33CD-8849-8D97567C3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05E3F3-AAF5-B6FF-7CBE-D2D8B880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30" y="961774"/>
            <a:ext cx="7846769" cy="792162"/>
          </a:xfrm>
        </p:spPr>
        <p:txBody>
          <a:bodyPr/>
          <a:lstStyle/>
          <a:p>
            <a:pPr lvl="0"/>
            <a:r>
              <a:rPr lang="en-I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BADBE233-C7F4-C604-974D-15AC782D3C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2B210-192E-E492-EFFB-8BBDB9ED571A}"/>
              </a:ext>
            </a:extLst>
          </p:cNvPr>
          <p:cNvSpPr/>
          <p:nvPr/>
        </p:nvSpPr>
        <p:spPr>
          <a:xfrm>
            <a:off x="358815" y="2361236"/>
            <a:ext cx="6898512" cy="67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43D6E-2D9E-6046-2209-A3279AC0C86F}"/>
              </a:ext>
            </a:extLst>
          </p:cNvPr>
          <p:cNvSpPr txBox="1"/>
          <p:nvPr/>
        </p:nvSpPr>
        <p:spPr>
          <a:xfrm>
            <a:off x="217714" y="2666036"/>
            <a:ext cx="67674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 marR="309245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 analysis of movie reviews serves as a valuable tool for comprehending the public's perception of a film. </a:t>
            </a:r>
          </a:p>
          <a:p>
            <a:pPr marL="450215" marR="309245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offers movie studios and marketers insights into the film's success and enables them to adapt strategies accordingly</a:t>
            </a:r>
          </a:p>
          <a:p>
            <a:pPr marL="735965" marR="309245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600" b="1" spc="-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600" b="1" spc="-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further</a:t>
            </a:r>
            <a:r>
              <a:rPr lang="en-US" sz="1600" b="1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extend</a:t>
            </a:r>
            <a:r>
              <a:rPr lang="en-US" sz="1600" b="1" spc="-5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600" b="1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multi-class</a:t>
            </a:r>
            <a:r>
              <a:rPr lang="en-US" sz="1600" b="1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</a:t>
            </a:r>
            <a:r>
              <a:rPr lang="en-US" sz="1600" b="1" spc="-5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US" sz="1600" b="1" spc="-7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</a:p>
          <a:p>
            <a:pPr marL="735965" marR="309245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For</a:t>
            </a:r>
            <a:r>
              <a:rPr lang="en-US" sz="1600" b="1" spc="-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more</a:t>
            </a:r>
            <a:r>
              <a:rPr lang="en-US" sz="1600" b="1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precise</a:t>
            </a:r>
            <a:r>
              <a:rPr lang="en-US" sz="1600" b="1" spc="-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classification,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 can</a:t>
            </a:r>
            <a:r>
              <a:rPr lang="en-US" sz="1600" b="1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use</a:t>
            </a:r>
            <a:r>
              <a:rPr lang="en-US" sz="1600" b="1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5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live</a:t>
            </a:r>
            <a:r>
              <a:rPr lang="en-US" sz="1600" b="1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data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that</a:t>
            </a:r>
            <a:r>
              <a:rPr lang="en-US" sz="1600" b="1" spc="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is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immediately</a:t>
            </a:r>
            <a:r>
              <a:rPr lang="en-US" sz="1600" b="1" spc="-5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acquired</a:t>
            </a:r>
            <a:r>
              <a:rPr lang="en-US" sz="1600" b="1" spc="-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from</a:t>
            </a:r>
            <a:r>
              <a:rPr lang="en-US" sz="1600" b="1" spc="-7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online</a:t>
            </a:r>
            <a:r>
              <a:rPr lang="en-US" sz="1600" b="1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4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domains</a:t>
            </a:r>
            <a:r>
              <a:rPr lang="en-US" sz="1600" b="1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spc="-3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using</a:t>
            </a:r>
            <a:r>
              <a:rPr lang="en-US" sz="1600" b="1" spc="-28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web</a:t>
            </a:r>
            <a:r>
              <a:rPr lang="en-US" sz="1600" b="1" spc="-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scraping</a:t>
            </a:r>
            <a:r>
              <a:rPr lang="en-US" sz="1600" b="1" spc="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techniques.</a:t>
            </a:r>
          </a:p>
          <a:p>
            <a:pPr marL="735965" marR="309245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For better outcomes, the proposed methodology can be done and assessed using a hybrid model that</a:t>
            </a:r>
            <a:r>
              <a:rPr lang="en-US" sz="1600" b="1" spc="-28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combines</a:t>
            </a:r>
            <a:r>
              <a:rPr lang="en-US" sz="1600" b="1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traditional</a:t>
            </a:r>
            <a:r>
              <a:rPr lang="en-US" sz="1600" b="1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methods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using</a:t>
            </a:r>
            <a:r>
              <a:rPr lang="en-US" sz="1600" b="1" spc="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lexicons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with</a:t>
            </a:r>
            <a:r>
              <a:rPr lang="en-US" sz="1600" b="1" spc="-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deep</a:t>
            </a:r>
            <a:r>
              <a:rPr lang="en-US" sz="1600" b="1" spc="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learning</a:t>
            </a:r>
            <a:r>
              <a:rPr lang="en-US" sz="1600" b="1" spc="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models</a:t>
            </a:r>
            <a:r>
              <a:rPr lang="en-US" sz="1600" b="1" spc="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like</a:t>
            </a:r>
            <a:r>
              <a:rPr lang="en-US" sz="1600" b="1" spc="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neural</a:t>
            </a:r>
            <a:r>
              <a:rPr lang="en-US" sz="1600" b="1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networks.</a:t>
            </a:r>
          </a:p>
          <a:p>
            <a:pPr marL="735965" marR="309245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Merging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words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similar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meanings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before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training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classifiers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the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significant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enhancements</a:t>
            </a:r>
            <a:r>
              <a:rPr lang="en-US" sz="1600" b="1" spc="-9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600" b="1" spc="-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600" b="1" spc="-5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1600" b="1" spc="-6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implemented</a:t>
            </a:r>
            <a:r>
              <a:rPr lang="en-US" sz="1600" b="1" spc="-5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1600" b="1" spc="-7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600" b="1" spc="-6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progress</a:t>
            </a:r>
            <a:r>
              <a:rPr lang="en-US" sz="1600" b="1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600" b="1" spc="-6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600" b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project.</a:t>
            </a:r>
            <a:r>
              <a:rPr lang="en-US" sz="1600" b="1" spc="13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600" b="1" dirty="0"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35965" marR="309245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b="1" dirty="0"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35965" marR="309245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80C10-82FD-7D90-8054-9E0B0A87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">
            <a:extLst>
              <a:ext uri="{FF2B5EF4-FFF2-40B4-BE49-F238E27FC236}">
                <a16:creationId xmlns:a16="http://schemas.microsoft.com/office/drawing/2014/main" id="{2920A553-33AD-0E72-68B7-32D351D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37209"/>
            <a:ext cx="4146550" cy="396557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869B02B-7DFD-5771-4A52-E1B3192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914725"/>
            <a:ext cx="7599680" cy="792162"/>
          </a:xfrm>
        </p:spPr>
        <p:txBody>
          <a:bodyPr/>
          <a:lstStyle/>
          <a:p>
            <a:pPr lvl="0"/>
            <a:r>
              <a:rPr lang="en-IN" sz="9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106CD8-5A20-3855-F11C-D590F28D8D1A}"/>
              </a:ext>
            </a:extLst>
          </p:cNvPr>
          <p:cNvSpPr/>
          <p:nvPr/>
        </p:nvSpPr>
        <p:spPr>
          <a:xfrm>
            <a:off x="497711" y="2395635"/>
            <a:ext cx="6852213" cy="6748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10260" marR="71755" algn="just">
              <a:lnSpc>
                <a:spcPct val="151000"/>
              </a:lnSpc>
              <a:spcBef>
                <a:spcPts val="1605"/>
              </a:spcBef>
              <a:spcAft>
                <a:spcPts val="0"/>
              </a:spcAft>
              <a:tabLst>
                <a:tab pos="630555" algn="l"/>
              </a:tabLst>
            </a:pPr>
            <a:r>
              <a:rPr lang="en-US" sz="14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68D3F-77FD-26C9-1ADC-83123D6D21AD}"/>
              </a:ext>
            </a:extLst>
          </p:cNvPr>
          <p:cNvSpPr txBox="1"/>
          <p:nvPr/>
        </p:nvSpPr>
        <p:spPr>
          <a:xfrm>
            <a:off x="206827" y="3124199"/>
            <a:ext cx="6966859" cy="541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0260" marR="71755" algn="just">
              <a:lnSpc>
                <a:spcPct val="151000"/>
              </a:lnSpc>
              <a:spcBef>
                <a:spcPts val="1605"/>
              </a:spcBef>
              <a:spcAft>
                <a:spcPts val="0"/>
              </a:spcAft>
              <a:tabLst>
                <a:tab pos="630555" algn="l"/>
              </a:tabLst>
            </a:pP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  An Han, Liu Hao, and Ren </a:t>
            </a:r>
            <a:r>
              <a:rPr lang="en-US" sz="1600" dirty="0" err="1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Jifan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An empirical study on inline impact factors of review usefulness based on movie reviews. In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2016 13th International Confer- </a:t>
            </a:r>
            <a:r>
              <a:rPr lang="en-US" sz="1600" i="1" dirty="0" err="1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ence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Service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Systems</a:t>
            </a:r>
            <a:r>
              <a:rPr lang="en-US" sz="1600" i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Service</a:t>
            </a:r>
            <a:r>
              <a:rPr lang="en-US" sz="1600" i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(ICSSSM)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600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1–5,</a:t>
            </a:r>
            <a:r>
              <a:rPr lang="en-US" sz="1600" spc="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June 2016.</a:t>
            </a:r>
            <a:r>
              <a:rPr lang="en-US" sz="1600" spc="20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ISSN:</a:t>
            </a:r>
            <a:r>
              <a:rPr lang="en-US" sz="1600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2161-1904.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10260" marR="67945" indent="-433705" algn="just">
              <a:lnSpc>
                <a:spcPct val="150000"/>
              </a:lnSpc>
              <a:spcBef>
                <a:spcPts val="710"/>
              </a:spcBef>
              <a:spcAft>
                <a:spcPts val="0"/>
              </a:spcAft>
            </a:pP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[2]   Mahesh Joshi, </a:t>
            </a:r>
            <a:r>
              <a:rPr lang="en-US" sz="1600" dirty="0" err="1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Dipanjan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Das, Kevin </a:t>
            </a:r>
            <a:r>
              <a:rPr lang="en-US" sz="1600" dirty="0" err="1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Gimpel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Noah A. Smith.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Movie Re- views and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Revenues: An Experiment in Text Regression. In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 Language Technologies: The 2010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Annual Conference of the North American Chapter of the Association for Computational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Linguistics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293–296,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Angeles,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Cal-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ifornia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June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2010.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Association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Computational</a:t>
            </a:r>
            <a:r>
              <a:rPr lang="en-US" sz="1600" spc="-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Linguistics.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10260" marR="67945" indent="-269875" algn="just">
              <a:lnSpc>
                <a:spcPct val="151000"/>
              </a:lnSpc>
              <a:spcBef>
                <a:spcPts val="690"/>
              </a:spcBef>
              <a:spcAft>
                <a:spcPts val="0"/>
              </a:spcAft>
            </a:pPr>
            <a:r>
              <a:rPr lang="en-US" sz="1600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[3] prediction</a:t>
            </a:r>
            <a:r>
              <a:rPr lang="en-US" sz="1600" spc="-2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1600" spc="-6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600" spc="-6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Twitter</a:t>
            </a:r>
            <a:r>
              <a:rPr lang="en-US" sz="1600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600" spc="-6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1600" spc="-29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lexicon-based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analysis.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600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11th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</a:t>
            </a:r>
            <a:r>
              <a:rPr lang="en-US" sz="1600" i="1" spc="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Computing,</a:t>
            </a:r>
            <a:r>
              <a:rPr lang="en-US" sz="1600" i="1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Science</a:t>
            </a:r>
            <a:r>
              <a:rPr lang="en-US" sz="1600" i="1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&amp;</a:t>
            </a:r>
            <a:r>
              <a:rPr lang="en-US" sz="1600" i="1" spc="-1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 (Confluence)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spc="12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</a:t>
            </a:r>
            <a:r>
              <a:rPr lang="en-US" sz="1600" spc="-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136–141,</a:t>
            </a:r>
            <a:r>
              <a:rPr lang="en-US" sz="1600" spc="-1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January</a:t>
            </a:r>
            <a:r>
              <a:rPr lang="en-US" sz="1600" spc="-45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1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609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61A4-1549-9F44-16B1-2A594B86C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CF95C452-FAD6-8D4A-C302-847F719E9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MOVIES REVIEW </a:t>
            </a:r>
            <a:r>
              <a:rPr lang="en-IN" sz="1200" dirty="0">
                <a:solidFill>
                  <a:schemeClr val="bg2">
                    <a:lumMod val="10000"/>
                  </a:schemeClr>
                </a:solidFill>
              </a:rPr>
              <a:t>SYSTEM 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5FC33-BB84-3ABC-D863-A5A9B375C6EE}"/>
              </a:ext>
            </a:extLst>
          </p:cNvPr>
          <p:cNvSpPr txBox="1"/>
          <p:nvPr/>
        </p:nvSpPr>
        <p:spPr>
          <a:xfrm>
            <a:off x="1244278" y="4706739"/>
            <a:ext cx="7937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8381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2EE544-930F-B84B-9BCD-77AD4DC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9C12C82-4A82-E29A-46C5-D9C7657D8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C4904955-EADE-A5E3-B11B-FAB73A161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84164"/>
              </p:ext>
            </p:extLst>
          </p:nvPr>
        </p:nvGraphicFramePr>
        <p:xfrm>
          <a:off x="1" y="2743201"/>
          <a:ext cx="7187012" cy="635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6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50999C-688C-294B-A735-4312D194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31" y="963487"/>
            <a:ext cx="6660226" cy="792162"/>
          </a:xfrm>
        </p:spPr>
        <p:txBody>
          <a:bodyPr/>
          <a:lstStyle/>
          <a:p>
            <a:pPr lvl="0"/>
            <a:r>
              <a:rPr lang="en-IN" sz="6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3FDBA9B-F582-B740-682F-742CB797AD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MOVIES REVIEW </a:t>
            </a:r>
            <a:r>
              <a:rPr lang="en-IN" sz="1200" dirty="0">
                <a:solidFill>
                  <a:schemeClr val="bg2">
                    <a:lumMod val="10000"/>
                  </a:schemeClr>
                </a:solidFill>
              </a:rPr>
              <a:t>SYSTEM 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A4135-187D-ED12-792B-0891FE97AC5B}"/>
              </a:ext>
            </a:extLst>
          </p:cNvPr>
          <p:cNvSpPr txBox="1"/>
          <p:nvPr/>
        </p:nvSpPr>
        <p:spPr>
          <a:xfrm>
            <a:off x="500743" y="2721428"/>
            <a:ext cx="7069100" cy="3416320"/>
          </a:xfrm>
          <a:prstGeom prst="rect">
            <a:avLst/>
          </a:prstGeom>
          <a:solidFill>
            <a:srgbClr val="FEFDC3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important method for evaluating a film’s performance is through movie reviews.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18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can learn about the movie’s strengths and weaknesses from a textual review sentiment analysis, a pivotal component within natural language processing, is adept at discerning subjective tones from textual data.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18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The movie review sentiment analysis system is designed to automatically analyse and classify movie reviews as either positive or negative.</a:t>
            </a:r>
            <a:endParaRPr lang="en-IN" sz="18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331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F4595-5170-5BBD-59B7-4F623BB6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">
            <a:extLst>
              <a:ext uri="{FF2B5EF4-FFF2-40B4-BE49-F238E27FC236}">
                <a16:creationId xmlns:a16="http://schemas.microsoft.com/office/drawing/2014/main" id="{5EE90B29-9CA6-BCCE-82E0-A63A918F3B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37209"/>
            <a:ext cx="4146550" cy="396557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32EFDAF-2E8A-8D56-2D27-7C8BA13E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14725"/>
            <a:ext cx="9013370" cy="792162"/>
          </a:xfrm>
        </p:spPr>
        <p:txBody>
          <a:bodyPr/>
          <a:lstStyle/>
          <a:p>
            <a:pPr lvl="0"/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SENTIMENTAL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910F8-6E1D-B163-55A5-28E6F99C677C}"/>
              </a:ext>
            </a:extLst>
          </p:cNvPr>
          <p:cNvSpPr txBox="1"/>
          <p:nvPr/>
        </p:nvSpPr>
        <p:spPr>
          <a:xfrm>
            <a:off x="406628" y="2247004"/>
            <a:ext cx="695914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analysis, also known as opinion mining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provides valuable insights into public opinion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7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361972-9B59-0343-BF16-C27A9162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02" y="986015"/>
            <a:ext cx="6499382" cy="792162"/>
          </a:xfrm>
        </p:spPr>
        <p:txBody>
          <a:bodyPr/>
          <a:lstStyle/>
          <a:p>
            <a:pPr lvl="0"/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IN" sz="5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z="5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DDEF398A-6045-3AE8-A4E2-E380C8C84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A1D7A-EA01-5867-DB7C-E518F3C98ABB}"/>
              </a:ext>
            </a:extLst>
          </p:cNvPr>
          <p:cNvSpPr txBox="1"/>
          <p:nvPr/>
        </p:nvSpPr>
        <p:spPr>
          <a:xfrm>
            <a:off x="1" y="2235810"/>
            <a:ext cx="79749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kern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movie review sentiment analysis system is designed to automatically analyse and classify movie reviews as either positive or negative.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kern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Leveraging natural language processing and machine learning algorithms.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kern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 Type Evaluation.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kern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Summarize sentiment scores.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kern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Deployment using FLASK (Web Framework).</a:t>
            </a:r>
          </a:p>
          <a:p>
            <a:endParaRPr lang="en-IN" sz="2400" kern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kern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174B4-9A56-1846-8882-BEE04D94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400" y="963487"/>
            <a:ext cx="5271844" cy="792162"/>
          </a:xfrm>
        </p:spPr>
        <p:txBody>
          <a:bodyPr/>
          <a:lstStyle/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ADFAF87-6EFB-5C33-5B55-044FD622B8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CC885-A8E2-A647-CDD7-2186CDA6A6F5}"/>
              </a:ext>
            </a:extLst>
          </p:cNvPr>
          <p:cNvSpPr txBox="1"/>
          <p:nvPr/>
        </p:nvSpPr>
        <p:spPr>
          <a:xfrm>
            <a:off x="312516" y="2245360"/>
            <a:ext cx="75466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IMBD DATA SET OF REVIEWS.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2 COLUMN AND 50001 ROW’S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COLUMN INDICATE REVIEWS.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SECONDO COLUMN INDICATE SENTIMENTS EITHER POSITIVE OR NEGATIVE.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660C-1684-EAC9-1F36-4DB532BE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14C8F6-34E3-9AA8-427B-56B282C7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58145"/>
            <a:ext cx="8882743" cy="792162"/>
          </a:xfrm>
        </p:spPr>
        <p:txBody>
          <a:bodyPr/>
          <a:lstStyle/>
          <a:p>
            <a:pPr lvl="0"/>
            <a:r>
              <a:rPr lang="en-IN" sz="8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B67119D-7314-85A2-27F9-1962512746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7EDC-59C9-BD2E-54AF-91DF7AA8A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1" t="33069" r="30812" b="39791"/>
          <a:stretch/>
        </p:blipFill>
        <p:spPr>
          <a:xfrm>
            <a:off x="594360" y="3331029"/>
            <a:ext cx="6469380" cy="41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6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CA352-0473-59FB-4265-A7B76277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B57314-AFC6-42F9-331D-FC14C31A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01" y="986015"/>
            <a:ext cx="6867055" cy="792162"/>
          </a:xfrm>
        </p:spPr>
        <p:txBody>
          <a:bodyPr/>
          <a:lstStyle/>
          <a:p>
            <a:pPr lvl="0"/>
            <a:r>
              <a:rPr lang="en-IN" sz="8000" b="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09CE87A6-FB03-9F33-E709-10A4D9831B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25000"/>
            <a:ext cx="4146550" cy="396875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A8145-3732-4215-145A-80CF9E9C180B}"/>
              </a:ext>
            </a:extLst>
          </p:cNvPr>
          <p:cNvSpPr txBox="1"/>
          <p:nvPr/>
        </p:nvSpPr>
        <p:spPr>
          <a:xfrm>
            <a:off x="1008413" y="2270521"/>
            <a:ext cx="661930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GATHERING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PRE-PROCESSING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 NAÏVE BAYES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TRANINING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USING FLASK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0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9699C-B5D7-1A9C-2074-9A1B8478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">
            <a:extLst>
              <a:ext uri="{FF2B5EF4-FFF2-40B4-BE49-F238E27FC236}">
                <a16:creationId xmlns:a16="http://schemas.microsoft.com/office/drawing/2014/main" id="{5F919543-EE9A-8E31-A586-D864E908F9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2925" y="9537209"/>
            <a:ext cx="4146550" cy="396557"/>
          </a:xfrm>
        </p:spPr>
        <p:txBody>
          <a:bodyPr/>
          <a:lstStyle/>
          <a:p>
            <a:r>
              <a:rPr lang="en-US" sz="1200" dirty="0">
                <a:solidFill>
                  <a:srgbClr val="FFFF00"/>
                </a:solidFill>
              </a:rPr>
              <a:t>MOVIES REVIEW </a:t>
            </a:r>
            <a:r>
              <a:rPr lang="en-IN" sz="1200" dirty="0">
                <a:solidFill>
                  <a:srgbClr val="FFFF00"/>
                </a:solidFill>
              </a:rPr>
              <a:t>SYSTEM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75453545-CD9D-FD7C-28A1-A1AD771E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14725"/>
            <a:ext cx="7772400" cy="792162"/>
          </a:xfrm>
        </p:spPr>
        <p:txBody>
          <a:bodyPr/>
          <a:lstStyle/>
          <a:p>
            <a:pPr lvl="0"/>
            <a:r>
              <a:rPr lang="en-IN" sz="6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C3CE5-C11A-9834-C752-1DCCB833677D}"/>
              </a:ext>
            </a:extLst>
          </p:cNvPr>
          <p:cNvSpPr txBox="1"/>
          <p:nvPr/>
        </p:nvSpPr>
        <p:spPr>
          <a:xfrm>
            <a:off x="136002" y="2165981"/>
            <a:ext cx="7636398" cy="43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 Frequency – Inverse Document Frequency.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one of the most important techniques used for information retrieval to represent how important a specific word or phrase is to a given document.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3700" algn="just">
              <a:spcBef>
                <a:spcPts val="975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TF-IDF</a:t>
            </a:r>
            <a:r>
              <a:rPr lang="en-US" sz="2400" b="1" spc="-4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b="1" spc="-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TF</a:t>
            </a:r>
            <a:r>
              <a:rPr lang="en-US" sz="2400" b="1" spc="-2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 IDF</a:t>
            </a:r>
            <a:endParaRPr 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93700" algn="just">
              <a:spcBef>
                <a:spcPts val="5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TF-IDF</a:t>
            </a:r>
            <a:r>
              <a:rPr lang="en-US" sz="2400" b="1" spc="-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400" b="1" spc="-4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TF</a:t>
            </a:r>
            <a:r>
              <a:rPr lang="en-US" sz="2400" b="1" spc="-3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en-US" sz="2400" b="1" spc="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log(N/DF)</a:t>
            </a:r>
            <a:endParaRPr 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4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FED42F"/>
      </a:accent6>
      <a:hlink>
        <a:srgbClr val="6B9F25"/>
      </a:hlink>
      <a:folHlink>
        <a:srgbClr val="8C8C8C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azine Cover 01_AE - v7" id="{541E4ABE-9D18-44FE-BF0E-7BD4170C7A9C}" vid="{8A7235EF-71B7-49B2-97E3-58EED6512A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Props1.xml><?xml version="1.0" encoding="utf-8"?>
<ds:datastoreItem xmlns:ds="http://schemas.openxmlformats.org/officeDocument/2006/customXml" ds:itemID="{CFB929D3-A7CA-4AB1-8061-FCB8D56D3F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DD53C0-11D2-4509-936F-323E14647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924D36-B4C1-4B06-A9EC-CDCE768B3FD3}">
  <ds:schemaRefs>
    <ds:schemaRef ds:uri="http://schemas.microsoft.com/office/2006/metadata/properties"/>
    <ds:schemaRef ds:uri="http://schemas.microsoft.com/office/infopath/2007/PartnerControls"/>
    <ds:schemaRef ds:uri="ef88797d-310b-4d46-ad9c-0c23fa0c8d4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582</TotalTime>
  <Words>742</Words>
  <Application>Microsoft Office PowerPoint</Application>
  <PresentationFormat>Custom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Arial</vt:lpstr>
      <vt:lpstr>Calibri</vt:lpstr>
      <vt:lpstr>Century Gothic</vt:lpstr>
      <vt:lpstr>Rockwell</vt:lpstr>
      <vt:lpstr>Times New Roman</vt:lpstr>
      <vt:lpstr>Tw Cen MT</vt:lpstr>
      <vt:lpstr>Wingdings</vt:lpstr>
      <vt:lpstr>Office Theme</vt:lpstr>
      <vt:lpstr>Movie review</vt:lpstr>
      <vt:lpstr>CONTENTS</vt:lpstr>
      <vt:lpstr>INTRODUCTION</vt:lpstr>
      <vt:lpstr>SENTIMENTAL ANALYSIS </vt:lpstr>
      <vt:lpstr>PROPOSED SYSTEM </vt:lpstr>
      <vt:lpstr>DATA SET</vt:lpstr>
      <vt:lpstr>CLASS DIAGRAM</vt:lpstr>
      <vt:lpstr>EXPERIMENT</vt:lpstr>
      <vt:lpstr>FEATURE EXTRACTION</vt:lpstr>
      <vt:lpstr>ML MODAL</vt:lpstr>
      <vt:lpstr>RESULTS</vt:lpstr>
      <vt:lpstr>PowerPoint Presentation</vt:lpstr>
      <vt:lpstr>PowerPoint Presentation</vt:lpstr>
      <vt:lpstr>PowerPoint Presentation</vt:lpstr>
      <vt:lpstr>CONCLUSION AND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review</dc:title>
  <dc:creator>sona roy</dc:creator>
  <cp:lastModifiedBy>sona roy</cp:lastModifiedBy>
  <cp:revision>19</cp:revision>
  <dcterms:created xsi:type="dcterms:W3CDTF">2024-01-23T14:30:29Z</dcterms:created>
  <dcterms:modified xsi:type="dcterms:W3CDTF">2024-04-17T04:10:46Z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